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  <p:sldMasterId id="2147483692" r:id="rId4"/>
    <p:sldMasterId id="2147483695" r:id="rId5"/>
  </p:sldMasterIdLst>
  <p:notesMasterIdLst>
    <p:notesMasterId r:id="rId14"/>
  </p:notesMasterIdLst>
  <p:sldIdLst>
    <p:sldId id="271" r:id="rId6"/>
    <p:sldId id="282" r:id="rId7"/>
    <p:sldId id="386" r:id="rId8"/>
    <p:sldId id="387" r:id="rId9"/>
    <p:sldId id="388" r:id="rId10"/>
    <p:sldId id="389" r:id="rId11"/>
    <p:sldId id="390" r:id="rId12"/>
    <p:sldId id="38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8D"/>
    <a:srgbClr val="00BD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07" autoAdjust="0"/>
    <p:restoredTop sz="90164" autoAdjust="0"/>
  </p:normalViewPr>
  <p:slideViewPr>
    <p:cSldViewPr snapToGrid="0" showGuides="1">
      <p:cViewPr varScale="1">
        <p:scale>
          <a:sx n="77" d="100"/>
          <a:sy n="77" d="100"/>
        </p:scale>
        <p:origin x="802" y="67"/>
      </p:cViewPr>
      <p:guideLst>
        <p:guide orient="horz" pos="259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5D1339-AD6D-FA4A-BFAC-8BCA1B32E22D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C8A117FA-0421-8D43-951E-5F533EE7A48B}">
      <dgm:prSet phldrT="[Text]"/>
      <dgm:spPr/>
      <dgm:t>
        <a:bodyPr/>
        <a:lstStyle/>
        <a:p>
          <a:r>
            <a:rPr lang="en-GB" dirty="0"/>
            <a:t>“Super-API” POC</a:t>
          </a:r>
        </a:p>
      </dgm:t>
    </dgm:pt>
    <dgm:pt modelId="{80C85DC7-0BD6-B54E-A637-E260A16212BC}" type="parTrans" cxnId="{FDD409CE-AB61-4542-AF4D-E9A721A39B38}">
      <dgm:prSet/>
      <dgm:spPr/>
      <dgm:t>
        <a:bodyPr/>
        <a:lstStyle/>
        <a:p>
          <a:endParaRPr lang="en-GB"/>
        </a:p>
      </dgm:t>
    </dgm:pt>
    <dgm:pt modelId="{6E39D09B-E9AA-F545-8626-95F4DBAE967E}" type="sibTrans" cxnId="{FDD409CE-AB61-4542-AF4D-E9A721A39B38}">
      <dgm:prSet/>
      <dgm:spPr/>
      <dgm:t>
        <a:bodyPr/>
        <a:lstStyle/>
        <a:p>
          <a:endParaRPr lang="en-GB"/>
        </a:p>
      </dgm:t>
    </dgm:pt>
    <dgm:pt modelId="{C1D41DD8-6352-0642-9395-C058B6AFA2B0}">
      <dgm:prSet phldrT="[Text]"/>
      <dgm:spPr/>
      <dgm:t>
        <a:bodyPr/>
        <a:lstStyle/>
        <a:p>
          <a:r>
            <a:rPr lang="en-GB" dirty="0"/>
            <a:t>Standardized naming</a:t>
          </a:r>
        </a:p>
      </dgm:t>
    </dgm:pt>
    <dgm:pt modelId="{14A87F23-94DE-214C-8705-45C29AC4267D}" type="parTrans" cxnId="{E0AD9133-03BC-BB49-9AF3-122264CC4D0C}">
      <dgm:prSet/>
      <dgm:spPr/>
      <dgm:t>
        <a:bodyPr/>
        <a:lstStyle/>
        <a:p>
          <a:endParaRPr lang="en-GB"/>
        </a:p>
      </dgm:t>
    </dgm:pt>
    <dgm:pt modelId="{05C5A673-E9EC-DD44-A90F-FA3A60D94D5C}" type="sibTrans" cxnId="{E0AD9133-03BC-BB49-9AF3-122264CC4D0C}">
      <dgm:prSet/>
      <dgm:spPr/>
      <dgm:t>
        <a:bodyPr/>
        <a:lstStyle/>
        <a:p>
          <a:endParaRPr lang="en-GB"/>
        </a:p>
      </dgm:t>
    </dgm:pt>
    <dgm:pt modelId="{6BBDFE2F-B20F-6E46-B729-CC2E667F4BF9}">
      <dgm:prSet phldrT="[Text]"/>
      <dgm:spPr/>
      <dgm:t>
        <a:bodyPr/>
        <a:lstStyle/>
        <a:p>
          <a:r>
            <a:rPr lang="en-GB" dirty="0"/>
            <a:t>Dashboard builder</a:t>
          </a:r>
        </a:p>
      </dgm:t>
    </dgm:pt>
    <dgm:pt modelId="{ECD0B7C3-41CD-484A-B0DA-E71592B8D907}" type="parTrans" cxnId="{8BDF6D38-114B-124C-87EE-141C80CFD93F}">
      <dgm:prSet/>
      <dgm:spPr/>
      <dgm:t>
        <a:bodyPr/>
        <a:lstStyle/>
        <a:p>
          <a:endParaRPr lang="en-GB"/>
        </a:p>
      </dgm:t>
    </dgm:pt>
    <dgm:pt modelId="{F9AD8A1E-9F69-7248-AE95-8CC63A4415A6}" type="sibTrans" cxnId="{8BDF6D38-114B-124C-87EE-141C80CFD93F}">
      <dgm:prSet/>
      <dgm:spPr/>
      <dgm:t>
        <a:bodyPr/>
        <a:lstStyle/>
        <a:p>
          <a:endParaRPr lang="en-GB"/>
        </a:p>
      </dgm:t>
    </dgm:pt>
    <dgm:pt modelId="{7401CF8B-BA1B-824C-978C-68F25C27E74D}" type="pres">
      <dgm:prSet presAssocID="{EC5D1339-AD6D-FA4A-BFAC-8BCA1B32E22D}" presName="Name0" presStyleCnt="0">
        <dgm:presLayoutVars>
          <dgm:dir/>
          <dgm:resizeHandles val="exact"/>
        </dgm:presLayoutVars>
      </dgm:prSet>
      <dgm:spPr/>
    </dgm:pt>
    <dgm:pt modelId="{5167C919-6A99-3F48-A50F-1D83F4791C8F}" type="pres">
      <dgm:prSet presAssocID="{C8A117FA-0421-8D43-951E-5F533EE7A48B}" presName="parTxOnly" presStyleLbl="node1" presStyleIdx="0" presStyleCnt="3">
        <dgm:presLayoutVars>
          <dgm:bulletEnabled val="1"/>
        </dgm:presLayoutVars>
      </dgm:prSet>
      <dgm:spPr/>
    </dgm:pt>
    <dgm:pt modelId="{B916ADE6-0D7C-E84C-936B-B46B0B5CE802}" type="pres">
      <dgm:prSet presAssocID="{6E39D09B-E9AA-F545-8626-95F4DBAE967E}" presName="parSpace" presStyleCnt="0"/>
      <dgm:spPr/>
    </dgm:pt>
    <dgm:pt modelId="{626A0310-A16D-2741-A997-0DC73CBBC058}" type="pres">
      <dgm:prSet presAssocID="{C1D41DD8-6352-0642-9395-C058B6AFA2B0}" presName="parTxOnly" presStyleLbl="node1" presStyleIdx="1" presStyleCnt="3">
        <dgm:presLayoutVars>
          <dgm:bulletEnabled val="1"/>
        </dgm:presLayoutVars>
      </dgm:prSet>
      <dgm:spPr/>
    </dgm:pt>
    <dgm:pt modelId="{E115410D-3D5F-024F-87C4-922E63BD51E7}" type="pres">
      <dgm:prSet presAssocID="{05C5A673-E9EC-DD44-A90F-FA3A60D94D5C}" presName="parSpace" presStyleCnt="0"/>
      <dgm:spPr/>
    </dgm:pt>
    <dgm:pt modelId="{D74A9FEA-14FC-A64C-BB54-8FCF3AB513EB}" type="pres">
      <dgm:prSet presAssocID="{6BBDFE2F-B20F-6E46-B729-CC2E667F4BF9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8289852A-EBF4-EB47-AC70-4472F06E1639}" type="presOf" srcId="{EC5D1339-AD6D-FA4A-BFAC-8BCA1B32E22D}" destId="{7401CF8B-BA1B-824C-978C-68F25C27E74D}" srcOrd="0" destOrd="0" presId="urn:microsoft.com/office/officeart/2005/8/layout/hChevron3"/>
    <dgm:cxn modelId="{F463D02E-DD64-814D-AD39-5678A14AEFA4}" type="presOf" srcId="{C8A117FA-0421-8D43-951E-5F533EE7A48B}" destId="{5167C919-6A99-3F48-A50F-1D83F4791C8F}" srcOrd="0" destOrd="0" presId="urn:microsoft.com/office/officeart/2005/8/layout/hChevron3"/>
    <dgm:cxn modelId="{E0AD9133-03BC-BB49-9AF3-122264CC4D0C}" srcId="{EC5D1339-AD6D-FA4A-BFAC-8BCA1B32E22D}" destId="{C1D41DD8-6352-0642-9395-C058B6AFA2B0}" srcOrd="1" destOrd="0" parTransId="{14A87F23-94DE-214C-8705-45C29AC4267D}" sibTransId="{05C5A673-E9EC-DD44-A90F-FA3A60D94D5C}"/>
    <dgm:cxn modelId="{8BDF6D38-114B-124C-87EE-141C80CFD93F}" srcId="{EC5D1339-AD6D-FA4A-BFAC-8BCA1B32E22D}" destId="{6BBDFE2F-B20F-6E46-B729-CC2E667F4BF9}" srcOrd="2" destOrd="0" parTransId="{ECD0B7C3-41CD-484A-B0DA-E71592B8D907}" sibTransId="{F9AD8A1E-9F69-7248-AE95-8CC63A4415A6}"/>
    <dgm:cxn modelId="{372B40A6-D43C-0641-9306-7439ECDC029A}" type="presOf" srcId="{6BBDFE2F-B20F-6E46-B729-CC2E667F4BF9}" destId="{D74A9FEA-14FC-A64C-BB54-8FCF3AB513EB}" srcOrd="0" destOrd="0" presId="urn:microsoft.com/office/officeart/2005/8/layout/hChevron3"/>
    <dgm:cxn modelId="{FDD409CE-AB61-4542-AF4D-E9A721A39B38}" srcId="{EC5D1339-AD6D-FA4A-BFAC-8BCA1B32E22D}" destId="{C8A117FA-0421-8D43-951E-5F533EE7A48B}" srcOrd="0" destOrd="0" parTransId="{80C85DC7-0BD6-B54E-A637-E260A16212BC}" sibTransId="{6E39D09B-E9AA-F545-8626-95F4DBAE967E}"/>
    <dgm:cxn modelId="{7ACE77D6-3DF6-F546-B410-1AE68858B340}" type="presOf" srcId="{C1D41DD8-6352-0642-9395-C058B6AFA2B0}" destId="{626A0310-A16D-2741-A997-0DC73CBBC058}" srcOrd="0" destOrd="0" presId="urn:microsoft.com/office/officeart/2005/8/layout/hChevron3"/>
    <dgm:cxn modelId="{292A5C28-862C-024E-96DB-2F1A77AD14F2}" type="presParOf" srcId="{7401CF8B-BA1B-824C-978C-68F25C27E74D}" destId="{5167C919-6A99-3F48-A50F-1D83F4791C8F}" srcOrd="0" destOrd="0" presId="urn:microsoft.com/office/officeart/2005/8/layout/hChevron3"/>
    <dgm:cxn modelId="{974023BD-E894-6346-B5DE-F3C9224A4642}" type="presParOf" srcId="{7401CF8B-BA1B-824C-978C-68F25C27E74D}" destId="{B916ADE6-0D7C-E84C-936B-B46B0B5CE802}" srcOrd="1" destOrd="0" presId="urn:microsoft.com/office/officeart/2005/8/layout/hChevron3"/>
    <dgm:cxn modelId="{4EEC3855-6D5A-D744-863A-BED071116056}" type="presParOf" srcId="{7401CF8B-BA1B-824C-978C-68F25C27E74D}" destId="{626A0310-A16D-2741-A997-0DC73CBBC058}" srcOrd="2" destOrd="0" presId="urn:microsoft.com/office/officeart/2005/8/layout/hChevron3"/>
    <dgm:cxn modelId="{22329178-5DDF-754A-B9F4-1AB0956BA6C4}" type="presParOf" srcId="{7401CF8B-BA1B-824C-978C-68F25C27E74D}" destId="{E115410D-3D5F-024F-87C4-922E63BD51E7}" srcOrd="3" destOrd="0" presId="urn:microsoft.com/office/officeart/2005/8/layout/hChevron3"/>
    <dgm:cxn modelId="{06F2E3F4-E5A1-F24F-8D1C-FBEAE18DB463}" type="presParOf" srcId="{7401CF8B-BA1B-824C-978C-68F25C27E74D}" destId="{D74A9FEA-14FC-A64C-BB54-8FCF3AB513EB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7C919-6A99-3F48-A50F-1D83F4791C8F}">
      <dsp:nvSpPr>
        <dsp:cNvPr id="0" name=""/>
        <dsp:cNvSpPr/>
      </dsp:nvSpPr>
      <dsp:spPr>
        <a:xfrm>
          <a:off x="4781" y="1416044"/>
          <a:ext cx="4181015" cy="1672406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“Super-API” POC</a:t>
          </a:r>
        </a:p>
      </dsp:txBody>
      <dsp:txXfrm>
        <a:off x="4781" y="1416044"/>
        <a:ext cx="3762914" cy="1672406"/>
      </dsp:txXfrm>
    </dsp:sp>
    <dsp:sp modelId="{626A0310-A16D-2741-A997-0DC73CBBC058}">
      <dsp:nvSpPr>
        <dsp:cNvPr id="0" name=""/>
        <dsp:cNvSpPr/>
      </dsp:nvSpPr>
      <dsp:spPr>
        <a:xfrm>
          <a:off x="3349593" y="1416044"/>
          <a:ext cx="4181015" cy="1672406"/>
        </a:xfrm>
        <a:prstGeom prst="chevron">
          <a:avLst/>
        </a:prstGeom>
        <a:solidFill>
          <a:schemeClr val="accent3">
            <a:shade val="80000"/>
            <a:hueOff val="303634"/>
            <a:satOff val="9381"/>
            <a:lumOff val="147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Standardized naming</a:t>
          </a:r>
        </a:p>
      </dsp:txBody>
      <dsp:txXfrm>
        <a:off x="4185796" y="1416044"/>
        <a:ext cx="2508609" cy="1672406"/>
      </dsp:txXfrm>
    </dsp:sp>
    <dsp:sp modelId="{D74A9FEA-14FC-A64C-BB54-8FCF3AB513EB}">
      <dsp:nvSpPr>
        <dsp:cNvPr id="0" name=""/>
        <dsp:cNvSpPr/>
      </dsp:nvSpPr>
      <dsp:spPr>
        <a:xfrm>
          <a:off x="6694405" y="1416044"/>
          <a:ext cx="4181015" cy="1672406"/>
        </a:xfrm>
        <a:prstGeom prst="chevron">
          <a:avLst/>
        </a:prstGeom>
        <a:solidFill>
          <a:schemeClr val="accent3">
            <a:shade val="80000"/>
            <a:hueOff val="607268"/>
            <a:satOff val="18762"/>
            <a:lumOff val="294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Dashboard builder</a:t>
          </a:r>
        </a:p>
      </dsp:txBody>
      <dsp:txXfrm>
        <a:off x="7530608" y="1416044"/>
        <a:ext cx="2508609" cy="1672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5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BSp</a:t>
            </a:r>
            <a:r>
              <a:rPr lang="de-CH" dirty="0"/>
              <a:t> Daten</a:t>
            </a:r>
          </a:p>
          <a:p>
            <a:r>
              <a:rPr lang="de-CH" dirty="0" err="1"/>
              <a:t>Bsp</a:t>
            </a:r>
            <a:r>
              <a:rPr lang="de-CH" dirty="0"/>
              <a:t> Use Case wer kann was damit machen</a:t>
            </a:r>
          </a:p>
          <a:p>
            <a:r>
              <a:rPr lang="de-CH" dirty="0" err="1"/>
              <a:t>Bsp</a:t>
            </a:r>
            <a:r>
              <a:rPr lang="de-CH" dirty="0"/>
              <a:t> </a:t>
            </a:r>
            <a:r>
              <a:rPr lang="de-CH" dirty="0" err="1"/>
              <a:t>Whats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5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E7B8CC01-B908-43C1-923F-D50CBD291B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2">
            <a:extLst>
              <a:ext uri="{FF2B5EF4-FFF2-40B4-BE49-F238E27FC236}">
                <a16:creationId xmlns:a16="http://schemas.microsoft.com/office/drawing/2014/main" id="{BB349F8A-D3D6-4420-A053-2F749AF60E06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91762B-49EB-48A3-A86B-198F2A9709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014370B4-3C13-45C0-A952-B00548121584}"/>
              </a:ext>
            </a:extLst>
          </p:cNvPr>
          <p:cNvSpPr/>
          <p:nvPr userDrawn="1"/>
        </p:nvSpPr>
        <p:spPr>
          <a:xfrm>
            <a:off x="1" y="0"/>
            <a:ext cx="388402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9E4B51B4-EE18-4819-8088-68502663D7B7}"/>
              </a:ext>
            </a:extLst>
          </p:cNvPr>
          <p:cNvGrpSpPr/>
          <p:nvPr userDrawn="1"/>
        </p:nvGrpSpPr>
        <p:grpSpPr>
          <a:xfrm>
            <a:off x="4484680" y="2679371"/>
            <a:ext cx="2029599" cy="3505672"/>
            <a:chOff x="1438761" y="2033015"/>
            <a:chExt cx="1980000" cy="3420000"/>
          </a:xfrm>
        </p:grpSpPr>
        <p:sp>
          <p:nvSpPr>
            <p:cNvPr id="4" name="Rounded Rectangle 41">
              <a:extLst>
                <a:ext uri="{FF2B5EF4-FFF2-40B4-BE49-F238E27FC236}">
                  <a16:creationId xmlns:a16="http://schemas.microsoft.com/office/drawing/2014/main" id="{C9356105-17CA-4587-B47D-ABD55F0030F2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2">
              <a:extLst>
                <a:ext uri="{FF2B5EF4-FFF2-40B4-BE49-F238E27FC236}">
                  <a16:creationId xmlns:a16="http://schemas.microsoft.com/office/drawing/2014/main" id="{98DE00C6-A201-4607-947A-9B6A7FB91E5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2E1FF0A-C482-45AA-BBA3-9B407860915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7" name="Oval 44">
                <a:extLst>
                  <a:ext uri="{FF2B5EF4-FFF2-40B4-BE49-F238E27FC236}">
                    <a16:creationId xmlns:a16="http://schemas.microsoft.com/office/drawing/2014/main" id="{A02E90A4-46B5-4BA7-9477-F169F8CD3F13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ounded Rectangle 45">
                <a:extLst>
                  <a:ext uri="{FF2B5EF4-FFF2-40B4-BE49-F238E27FC236}">
                    <a16:creationId xmlns:a16="http://schemas.microsoft.com/office/drawing/2014/main" id="{ED43A757-B80F-4F70-B31F-9A2BEB28CAD4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C8576216-C640-4674-AC56-2890C67BD9E5}"/>
              </a:ext>
            </a:extLst>
          </p:cNvPr>
          <p:cNvGrpSpPr/>
          <p:nvPr userDrawn="1"/>
        </p:nvGrpSpPr>
        <p:grpSpPr>
          <a:xfrm>
            <a:off x="6976147" y="2717584"/>
            <a:ext cx="2029599" cy="3505672"/>
            <a:chOff x="1438761" y="2033015"/>
            <a:chExt cx="1980000" cy="3420000"/>
          </a:xfrm>
        </p:grpSpPr>
        <p:sp>
          <p:nvSpPr>
            <p:cNvPr id="10" name="Rounded Rectangle 41">
              <a:extLst>
                <a:ext uri="{FF2B5EF4-FFF2-40B4-BE49-F238E27FC236}">
                  <a16:creationId xmlns:a16="http://schemas.microsoft.com/office/drawing/2014/main" id="{4F04F9F0-E35F-4AC4-8AEB-5B346C93BDE8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id="{A0F1F4A1-65E1-495C-B229-251EFD3FB253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02AB1FDC-BB35-4273-948F-D269A59ED959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3" name="Oval 44">
                <a:extLst>
                  <a:ext uri="{FF2B5EF4-FFF2-40B4-BE49-F238E27FC236}">
                    <a16:creationId xmlns:a16="http://schemas.microsoft.com/office/drawing/2014/main" id="{00BBB89C-B084-4AC1-BED6-BC1DC17D5220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45">
                <a:extLst>
                  <a:ext uri="{FF2B5EF4-FFF2-40B4-BE49-F238E27FC236}">
                    <a16:creationId xmlns:a16="http://schemas.microsoft.com/office/drawing/2014/main" id="{5982A1AE-2C2E-448E-9F4B-BC9CCDEA1A4E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3A368425-7072-4F51-8EE5-01E1BFEB50EB}"/>
              </a:ext>
            </a:extLst>
          </p:cNvPr>
          <p:cNvGrpSpPr/>
          <p:nvPr userDrawn="1"/>
        </p:nvGrpSpPr>
        <p:grpSpPr>
          <a:xfrm>
            <a:off x="9467615" y="2727858"/>
            <a:ext cx="2029599" cy="3505672"/>
            <a:chOff x="1438761" y="2033015"/>
            <a:chExt cx="1980000" cy="3420000"/>
          </a:xfrm>
        </p:grpSpPr>
        <p:sp>
          <p:nvSpPr>
            <p:cNvPr id="16" name="Rounded Rectangle 41">
              <a:extLst>
                <a:ext uri="{FF2B5EF4-FFF2-40B4-BE49-F238E27FC236}">
                  <a16:creationId xmlns:a16="http://schemas.microsoft.com/office/drawing/2014/main" id="{54A602E3-D4AC-44ED-A99F-190A1CDB8BD5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F63D52AB-F36A-46A1-848A-8D7692D3CC68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04D310C5-4BF6-4703-AB41-9C3406E92015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9" name="Oval 44">
                <a:extLst>
                  <a:ext uri="{FF2B5EF4-FFF2-40B4-BE49-F238E27FC236}">
                    <a16:creationId xmlns:a16="http://schemas.microsoft.com/office/drawing/2014/main" id="{30DA0AB5-96D5-49C1-9953-DD88116AAD83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ounded Rectangle 45">
                <a:extLst>
                  <a:ext uri="{FF2B5EF4-FFF2-40B4-BE49-F238E27FC236}">
                    <a16:creationId xmlns:a16="http://schemas.microsoft.com/office/drawing/2014/main" id="{763C3B04-1D32-454A-9E00-E56FD5E22D2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88422095-435B-47AA-9CCA-322F366DB3C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02823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4E14DFC6-4271-494B-82A9-1FCC7226F65C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094290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A3772017-7DA7-4FE0-A85B-FD49517CE8C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585758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Oval 11">
            <a:extLst>
              <a:ext uri="{FF2B5EF4-FFF2-40B4-BE49-F238E27FC236}">
                <a16:creationId xmlns:a16="http://schemas.microsoft.com/office/drawing/2014/main" id="{99F1FA95-725F-4570-B40D-43A61D68A90A}"/>
              </a:ext>
            </a:extLst>
          </p:cNvPr>
          <p:cNvSpPr/>
          <p:nvPr userDrawn="1"/>
        </p:nvSpPr>
        <p:spPr>
          <a:xfrm>
            <a:off x="6000620" y="5764092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7E9E532-B52F-4195-9769-854E30154B5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4B0386-33B4-4AE2-946E-6347B22040BB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2F70AE-AA28-47B8-ADF1-78729B8D0C2E}"/>
              </a:ext>
            </a:extLst>
          </p:cNvPr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1">
            <a:extLst>
              <a:ext uri="{FF2B5EF4-FFF2-40B4-BE49-F238E27FC236}">
                <a16:creationId xmlns:a16="http://schemas.microsoft.com/office/drawing/2014/main" id="{D984738B-46DB-4E68-8584-37E420407CAF}"/>
              </a:ext>
            </a:extLst>
          </p:cNvPr>
          <p:cNvSpPr/>
          <p:nvPr userDrawn="1"/>
        </p:nvSpPr>
        <p:spPr>
          <a:xfrm>
            <a:off x="6000620" y="5764092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1EF47FAD-E9FE-4655-9C18-2281F00609C6}"/>
              </a:ext>
            </a:extLst>
          </p:cNvPr>
          <p:cNvSpPr/>
          <p:nvPr userDrawn="1"/>
        </p:nvSpPr>
        <p:spPr>
          <a:xfrm>
            <a:off x="6000620" y="2958188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69D03589-94E1-4EF8-85A4-3C81F0DA1CBB}"/>
              </a:ext>
            </a:extLst>
          </p:cNvPr>
          <p:cNvGrpSpPr/>
          <p:nvPr userDrawn="1"/>
        </p:nvGrpSpPr>
        <p:grpSpPr>
          <a:xfrm>
            <a:off x="7397562" y="792688"/>
            <a:ext cx="4157729" cy="2426868"/>
            <a:chOff x="-548507" y="477868"/>
            <a:chExt cx="11570449" cy="6357177"/>
          </a:xfrm>
        </p:grpSpPr>
        <p:sp>
          <p:nvSpPr>
            <p:cNvPr id="5" name="Freeform: Shape 21">
              <a:extLst>
                <a:ext uri="{FF2B5EF4-FFF2-40B4-BE49-F238E27FC236}">
                  <a16:creationId xmlns:a16="http://schemas.microsoft.com/office/drawing/2014/main" id="{B8912ED9-1F51-4F24-86AA-66A8A2FAC13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22">
              <a:extLst>
                <a:ext uri="{FF2B5EF4-FFF2-40B4-BE49-F238E27FC236}">
                  <a16:creationId xmlns:a16="http://schemas.microsoft.com/office/drawing/2014/main" id="{39CCC3E3-83BF-4615-B176-D600377138AB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23">
              <a:extLst>
                <a:ext uri="{FF2B5EF4-FFF2-40B4-BE49-F238E27FC236}">
                  <a16:creationId xmlns:a16="http://schemas.microsoft.com/office/drawing/2014/main" id="{1BB4B631-0793-4EC4-948F-DBB77F89F32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24">
              <a:extLst>
                <a:ext uri="{FF2B5EF4-FFF2-40B4-BE49-F238E27FC236}">
                  <a16:creationId xmlns:a16="http://schemas.microsoft.com/office/drawing/2014/main" id="{46901BAE-5177-4F15-8882-8A866D8919C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25">
              <a:extLst>
                <a:ext uri="{FF2B5EF4-FFF2-40B4-BE49-F238E27FC236}">
                  <a16:creationId xmlns:a16="http://schemas.microsoft.com/office/drawing/2014/main" id="{EF305665-F54D-429D-A14B-170A9B1B6E2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26">
              <a:extLst>
                <a:ext uri="{FF2B5EF4-FFF2-40B4-BE49-F238E27FC236}">
                  <a16:creationId xmlns:a16="http://schemas.microsoft.com/office/drawing/2014/main" id="{4D1C3DB9-35EC-4484-B208-3868E5CD398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5" name="Rectangle: Rounded Corners 31">
                <a:extLst>
                  <a:ext uri="{FF2B5EF4-FFF2-40B4-BE49-F238E27FC236}">
                    <a16:creationId xmlns:a16="http://schemas.microsoft.com/office/drawing/2014/main" id="{D15A82CB-BC0F-459D-B41B-8A1BFCA8060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Rounded Corners 32">
                <a:extLst>
                  <a:ext uri="{FF2B5EF4-FFF2-40B4-BE49-F238E27FC236}">
                    <a16:creationId xmlns:a16="http://schemas.microsoft.com/office/drawing/2014/main" id="{BE22D75E-CD88-4E0B-9C14-762EBFC7231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7">
              <a:extLst>
                <a:ext uri="{FF2B5EF4-FFF2-40B4-BE49-F238E27FC236}">
                  <a16:creationId xmlns:a16="http://schemas.microsoft.com/office/drawing/2014/main" id="{572FD46C-CB8F-4974-B0C2-810E3C9A8418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3" name="Rectangle: Rounded Corners 29">
                <a:extLst>
                  <a:ext uri="{FF2B5EF4-FFF2-40B4-BE49-F238E27FC236}">
                    <a16:creationId xmlns:a16="http://schemas.microsoft.com/office/drawing/2014/main" id="{7672D1E1-BFB8-4023-BB75-A4F701F1093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30">
                <a:extLst>
                  <a:ext uri="{FF2B5EF4-FFF2-40B4-BE49-F238E27FC236}">
                    <a16:creationId xmlns:a16="http://schemas.microsoft.com/office/drawing/2014/main" id="{8DDB581F-7D4E-45C3-9A6C-92C141A2ACB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BEFC7E2A-B774-4752-AACD-0911CCE5FBC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CBCAAE18-DC02-4BAB-A31F-FB0F77C5EB8F}"/>
              </a:ext>
            </a:extLst>
          </p:cNvPr>
          <p:cNvGrpSpPr/>
          <p:nvPr userDrawn="1"/>
        </p:nvGrpSpPr>
        <p:grpSpPr>
          <a:xfrm>
            <a:off x="7397562" y="3619369"/>
            <a:ext cx="4157729" cy="2426868"/>
            <a:chOff x="-548507" y="477868"/>
            <a:chExt cx="11570449" cy="6357177"/>
          </a:xfrm>
        </p:grpSpPr>
        <p:sp>
          <p:nvSpPr>
            <p:cNvPr id="18" name="Freeform: Shape 21">
              <a:extLst>
                <a:ext uri="{FF2B5EF4-FFF2-40B4-BE49-F238E27FC236}">
                  <a16:creationId xmlns:a16="http://schemas.microsoft.com/office/drawing/2014/main" id="{55BDDAA0-6882-4B7F-9F51-47940588020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22">
              <a:extLst>
                <a:ext uri="{FF2B5EF4-FFF2-40B4-BE49-F238E27FC236}">
                  <a16:creationId xmlns:a16="http://schemas.microsoft.com/office/drawing/2014/main" id="{32CEF7DE-E805-4F48-8F87-F86553A0A1B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23">
              <a:extLst>
                <a:ext uri="{FF2B5EF4-FFF2-40B4-BE49-F238E27FC236}">
                  <a16:creationId xmlns:a16="http://schemas.microsoft.com/office/drawing/2014/main" id="{E3104BB3-45A0-42A7-9B66-73473F9789F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4">
              <a:extLst>
                <a:ext uri="{FF2B5EF4-FFF2-40B4-BE49-F238E27FC236}">
                  <a16:creationId xmlns:a16="http://schemas.microsoft.com/office/drawing/2014/main" id="{2916E959-0FE4-4F7A-AA5A-08CE113BD11E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5">
              <a:extLst>
                <a:ext uri="{FF2B5EF4-FFF2-40B4-BE49-F238E27FC236}">
                  <a16:creationId xmlns:a16="http://schemas.microsoft.com/office/drawing/2014/main" id="{7FAB6DCA-2E73-4B66-AC8F-065EBB67F22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6">
              <a:extLst>
                <a:ext uri="{FF2B5EF4-FFF2-40B4-BE49-F238E27FC236}">
                  <a16:creationId xmlns:a16="http://schemas.microsoft.com/office/drawing/2014/main" id="{A05A6A03-4FCE-4EEB-97E6-EDF24C40B283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31">
                <a:extLst>
                  <a:ext uri="{FF2B5EF4-FFF2-40B4-BE49-F238E27FC236}">
                    <a16:creationId xmlns:a16="http://schemas.microsoft.com/office/drawing/2014/main" id="{623E5D8D-D903-46AB-9A18-D321FBFAAB9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32">
                <a:extLst>
                  <a:ext uri="{FF2B5EF4-FFF2-40B4-BE49-F238E27FC236}">
                    <a16:creationId xmlns:a16="http://schemas.microsoft.com/office/drawing/2014/main" id="{6D8C28F1-E5D8-4AD4-9B4B-0C4E1153377C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7">
              <a:extLst>
                <a:ext uri="{FF2B5EF4-FFF2-40B4-BE49-F238E27FC236}">
                  <a16:creationId xmlns:a16="http://schemas.microsoft.com/office/drawing/2014/main" id="{FC2E83F7-7058-4885-8E50-6F034C626C2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9">
                <a:extLst>
                  <a:ext uri="{FF2B5EF4-FFF2-40B4-BE49-F238E27FC236}">
                    <a16:creationId xmlns:a16="http://schemas.microsoft.com/office/drawing/2014/main" id="{5235E700-1028-4DBF-9621-D7B197B804B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30">
                <a:extLst>
                  <a:ext uri="{FF2B5EF4-FFF2-40B4-BE49-F238E27FC236}">
                    <a16:creationId xmlns:a16="http://schemas.microsoft.com/office/drawing/2014/main" id="{886D99FE-DB04-42AB-A9A6-0F85D3ABD63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8">
              <a:extLst>
                <a:ext uri="{FF2B5EF4-FFF2-40B4-BE49-F238E27FC236}">
                  <a16:creationId xmlns:a16="http://schemas.microsoft.com/office/drawing/2014/main" id="{CA3EF5C2-CFEE-4DD1-B3E2-7B7811C98864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6AB6C515-FEFB-413A-8CDA-B20F305507D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997791" y="898584"/>
            <a:ext cx="2976555" cy="2037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16DD4884-A7A8-42BD-944C-F3D414CF00CB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997791" y="3732552"/>
            <a:ext cx="2976555" cy="2037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8638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842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045586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843719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A80D6EB4-6316-4BD4-9779-1C793C88EF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7516D1-CC67-491A-A475-E2E321DE7470}"/>
              </a:ext>
            </a:extLst>
          </p:cNvPr>
          <p:cNvSpPr/>
          <p:nvPr userDrawn="1"/>
        </p:nvSpPr>
        <p:spPr>
          <a:xfrm>
            <a:off x="0" y="3667328"/>
            <a:ext cx="12192000" cy="319067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17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62237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4634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0853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22219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20272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97271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69193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770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4816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0A96AEFE-2DB4-4800-BD04-10498C186E2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7789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7A4111-AC59-4D68-8289-087F5555D1FB}"/>
              </a:ext>
            </a:extLst>
          </p:cNvPr>
          <p:cNvSpPr/>
          <p:nvPr userDrawn="1"/>
        </p:nvSpPr>
        <p:spPr>
          <a:xfrm>
            <a:off x="-3" y="0"/>
            <a:ext cx="12192003" cy="3990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529213A9-205F-4B47-85D1-86A4CF8B41E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2900571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C91274C-B4D1-4A27-943A-E94264203275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6280150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1313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435573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3416C541-C19F-450D-88B8-31264A63C057}"/>
              </a:ext>
            </a:extLst>
          </p:cNvPr>
          <p:cNvGrpSpPr/>
          <p:nvPr userDrawn="1"/>
        </p:nvGrpSpPr>
        <p:grpSpPr>
          <a:xfrm>
            <a:off x="3413850" y="1727960"/>
            <a:ext cx="2134178" cy="3686307"/>
            <a:chOff x="2188487" y="1844824"/>
            <a:chExt cx="1980000" cy="3420000"/>
          </a:xfrm>
        </p:grpSpPr>
        <p:sp>
          <p:nvSpPr>
            <p:cNvPr id="10" name="Rounded Rectangle 13">
              <a:extLst>
                <a:ext uri="{FF2B5EF4-FFF2-40B4-BE49-F238E27FC236}">
                  <a16:creationId xmlns:a16="http://schemas.microsoft.com/office/drawing/2014/main" id="{F28ADE49-EABF-4A45-8AFD-D583872D5EF7}"/>
                </a:ext>
              </a:extLst>
            </p:cNvPr>
            <p:cNvSpPr/>
            <p:nvPr userDrawn="1"/>
          </p:nvSpPr>
          <p:spPr>
            <a:xfrm>
              <a:off x="218848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0EE66AE6-BD54-46FF-BFF8-F4F5052A0336}"/>
                </a:ext>
              </a:extLst>
            </p:cNvPr>
            <p:cNvSpPr/>
            <p:nvPr userDrawn="1"/>
          </p:nvSpPr>
          <p:spPr>
            <a:xfrm>
              <a:off x="3034725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" name="Group 1">
              <a:extLst>
                <a:ext uri="{FF2B5EF4-FFF2-40B4-BE49-F238E27FC236}">
                  <a16:creationId xmlns:a16="http://schemas.microsoft.com/office/drawing/2014/main" id="{16B2E278-7F12-411C-A66B-4E8311A0AA6B}"/>
                </a:ext>
              </a:extLst>
            </p:cNvPr>
            <p:cNvGrpSpPr/>
            <p:nvPr userDrawn="1"/>
          </p:nvGrpSpPr>
          <p:grpSpPr>
            <a:xfrm>
              <a:off x="3068483" y="4873005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Oval 15">
                <a:extLst>
                  <a:ext uri="{FF2B5EF4-FFF2-40B4-BE49-F238E27FC236}">
                    <a16:creationId xmlns:a16="http://schemas.microsoft.com/office/drawing/2014/main" id="{880912B7-BAFE-4530-B3E2-658A4CC93EA5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16">
                <a:extLst>
                  <a:ext uri="{FF2B5EF4-FFF2-40B4-BE49-F238E27FC236}">
                    <a16:creationId xmlns:a16="http://schemas.microsoft.com/office/drawing/2014/main" id="{D4E578DE-6FBB-45BA-AA90-B7C5BFB60FD8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EB8BC53A-6DA7-4829-9A2F-14557FE1D7E4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586877" y="2115101"/>
            <a:ext cx="1816447" cy="283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6" name="Group 2">
            <a:extLst>
              <a:ext uri="{FF2B5EF4-FFF2-40B4-BE49-F238E27FC236}">
                <a16:creationId xmlns:a16="http://schemas.microsoft.com/office/drawing/2014/main" id="{4C198FF6-4BAB-454F-B36D-BFC618E02928}"/>
              </a:ext>
            </a:extLst>
          </p:cNvPr>
          <p:cNvGrpSpPr/>
          <p:nvPr userDrawn="1"/>
        </p:nvGrpSpPr>
        <p:grpSpPr>
          <a:xfrm>
            <a:off x="6643974" y="1727960"/>
            <a:ext cx="2134178" cy="3686307"/>
            <a:chOff x="4897447" y="1844824"/>
            <a:chExt cx="1980000" cy="3420000"/>
          </a:xfrm>
        </p:grpSpPr>
        <p:sp>
          <p:nvSpPr>
            <p:cNvPr id="17" name="Rounded Rectangle 30">
              <a:extLst>
                <a:ext uri="{FF2B5EF4-FFF2-40B4-BE49-F238E27FC236}">
                  <a16:creationId xmlns:a16="http://schemas.microsoft.com/office/drawing/2014/main" id="{327C6189-5814-41F6-8E57-B52ED4BAD615}"/>
                </a:ext>
              </a:extLst>
            </p:cNvPr>
            <p:cNvSpPr/>
            <p:nvPr userDrawn="1"/>
          </p:nvSpPr>
          <p:spPr>
            <a:xfrm>
              <a:off x="489744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31">
              <a:extLst>
                <a:ext uri="{FF2B5EF4-FFF2-40B4-BE49-F238E27FC236}">
                  <a16:creationId xmlns:a16="http://schemas.microsoft.com/office/drawing/2014/main" id="{6BB7F0A7-CC2D-4583-914D-D6C31A57CD04}"/>
                </a:ext>
              </a:extLst>
            </p:cNvPr>
            <p:cNvSpPr/>
            <p:nvPr userDrawn="1"/>
          </p:nvSpPr>
          <p:spPr>
            <a:xfrm>
              <a:off x="5739521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32">
              <a:extLst>
                <a:ext uri="{FF2B5EF4-FFF2-40B4-BE49-F238E27FC236}">
                  <a16:creationId xmlns:a16="http://schemas.microsoft.com/office/drawing/2014/main" id="{C9FC167E-F954-46E7-90DD-9CFE5810AAD7}"/>
                </a:ext>
              </a:extLst>
            </p:cNvPr>
            <p:cNvGrpSpPr/>
            <p:nvPr userDrawn="1"/>
          </p:nvGrpSpPr>
          <p:grpSpPr>
            <a:xfrm>
              <a:off x="5753678" y="4862119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20" name="Oval 33">
                <a:extLst>
                  <a:ext uri="{FF2B5EF4-FFF2-40B4-BE49-F238E27FC236}">
                    <a16:creationId xmlns:a16="http://schemas.microsoft.com/office/drawing/2014/main" id="{437FD994-E6E6-4E11-A918-9DE141FE1761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34">
                <a:extLst>
                  <a:ext uri="{FF2B5EF4-FFF2-40B4-BE49-F238E27FC236}">
                    <a16:creationId xmlns:a16="http://schemas.microsoft.com/office/drawing/2014/main" id="{8CE63A71-4087-4780-9C43-230A8930C48E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2F232C40-D3F8-4CDD-AF94-D276AEA2E48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816063" y="2096155"/>
            <a:ext cx="1816447" cy="283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B0E5326-A18A-427C-A9B5-AE03EEAFB683}"/>
              </a:ext>
            </a:extLst>
          </p:cNvPr>
          <p:cNvSpPr/>
          <p:nvPr userDrawn="1"/>
        </p:nvSpPr>
        <p:spPr>
          <a:xfrm>
            <a:off x="0" y="5855038"/>
            <a:ext cx="12210216" cy="1002962"/>
          </a:xfrm>
          <a:custGeom>
            <a:avLst/>
            <a:gdLst>
              <a:gd name="connsiteX0" fmla="*/ 8459813 w 12210216"/>
              <a:gd name="connsiteY0" fmla="*/ 0 h 1002962"/>
              <a:gd name="connsiteX1" fmla="*/ 8462516 w 12210216"/>
              <a:gd name="connsiteY1" fmla="*/ 246442 h 1002962"/>
              <a:gd name="connsiteX2" fmla="*/ 8513858 w 12210216"/>
              <a:gd name="connsiteY2" fmla="*/ 326428 h 1002962"/>
              <a:gd name="connsiteX3" fmla="*/ 8535476 w 12210216"/>
              <a:gd name="connsiteY3" fmla="*/ 326428 h 1002962"/>
              <a:gd name="connsiteX4" fmla="*/ 8535476 w 12210216"/>
              <a:gd name="connsiteY4" fmla="*/ 350208 h 1002962"/>
              <a:gd name="connsiteX5" fmla="*/ 8540881 w 12210216"/>
              <a:gd name="connsiteY5" fmla="*/ 356693 h 1002962"/>
              <a:gd name="connsiteX6" fmla="*/ 8540881 w 12210216"/>
              <a:gd name="connsiteY6" fmla="*/ 471267 h 1002962"/>
              <a:gd name="connsiteX7" fmla="*/ 8565201 w 12210216"/>
              <a:gd name="connsiteY7" fmla="*/ 471267 h 1002962"/>
              <a:gd name="connsiteX8" fmla="*/ 8565201 w 12210216"/>
              <a:gd name="connsiteY8" fmla="*/ 611783 h 1002962"/>
              <a:gd name="connsiteX9" fmla="*/ 8581415 w 12210216"/>
              <a:gd name="connsiteY9" fmla="*/ 609621 h 1002962"/>
              <a:gd name="connsiteX10" fmla="*/ 8578712 w 12210216"/>
              <a:gd name="connsiteY10" fmla="*/ 698254 h 1002962"/>
              <a:gd name="connsiteX11" fmla="*/ 8594926 w 12210216"/>
              <a:gd name="connsiteY11" fmla="*/ 700416 h 1002962"/>
              <a:gd name="connsiteX12" fmla="*/ 8597628 w 12210216"/>
              <a:gd name="connsiteY12" fmla="*/ 706901 h 1002962"/>
              <a:gd name="connsiteX13" fmla="*/ 8605735 w 12210216"/>
              <a:gd name="connsiteY13" fmla="*/ 687445 h 1002962"/>
              <a:gd name="connsiteX14" fmla="*/ 8624651 w 12210216"/>
              <a:gd name="connsiteY14" fmla="*/ 687445 h 1002962"/>
              <a:gd name="connsiteX15" fmla="*/ 8624651 w 12210216"/>
              <a:gd name="connsiteY15" fmla="*/ 719872 h 1002962"/>
              <a:gd name="connsiteX16" fmla="*/ 8635460 w 12210216"/>
              <a:gd name="connsiteY16" fmla="*/ 724195 h 1002962"/>
              <a:gd name="connsiteX17" fmla="*/ 8635460 w 12210216"/>
              <a:gd name="connsiteY17" fmla="*/ 735004 h 1002962"/>
              <a:gd name="connsiteX18" fmla="*/ 8694910 w 12210216"/>
              <a:gd name="connsiteY18" fmla="*/ 735004 h 1002962"/>
              <a:gd name="connsiteX19" fmla="*/ 8694910 w 12210216"/>
              <a:gd name="connsiteY19" fmla="*/ 743651 h 1002962"/>
              <a:gd name="connsiteX20" fmla="*/ 8716528 w 12210216"/>
              <a:gd name="connsiteY20" fmla="*/ 743651 h 1002962"/>
              <a:gd name="connsiteX21" fmla="*/ 8716528 w 12210216"/>
              <a:gd name="connsiteY21" fmla="*/ 713387 h 1002962"/>
              <a:gd name="connsiteX22" fmla="*/ 8775977 w 12210216"/>
              <a:gd name="connsiteY22" fmla="*/ 713387 h 1002962"/>
              <a:gd name="connsiteX23" fmla="*/ 8775977 w 12210216"/>
              <a:gd name="connsiteY23" fmla="*/ 702578 h 1002962"/>
              <a:gd name="connsiteX24" fmla="*/ 8786786 w 12210216"/>
              <a:gd name="connsiteY24" fmla="*/ 702578 h 1002962"/>
              <a:gd name="connsiteX25" fmla="*/ 8786786 w 12210216"/>
              <a:gd name="connsiteY25" fmla="*/ 687445 h 1002962"/>
              <a:gd name="connsiteX26" fmla="*/ 8794893 w 12210216"/>
              <a:gd name="connsiteY26" fmla="*/ 687445 h 1002962"/>
              <a:gd name="connsiteX27" fmla="*/ 8794893 w 12210216"/>
              <a:gd name="connsiteY27" fmla="*/ 678798 h 1002962"/>
              <a:gd name="connsiteX28" fmla="*/ 8816511 w 12210216"/>
              <a:gd name="connsiteY28" fmla="*/ 678798 h 1002962"/>
              <a:gd name="connsiteX29" fmla="*/ 8816511 w 12210216"/>
              <a:gd name="connsiteY29" fmla="*/ 687445 h 1002962"/>
              <a:gd name="connsiteX30" fmla="*/ 8846236 w 12210216"/>
              <a:gd name="connsiteY30" fmla="*/ 687445 h 1002962"/>
              <a:gd name="connsiteX31" fmla="*/ 8846236 w 12210216"/>
              <a:gd name="connsiteY31" fmla="*/ 672313 h 1002962"/>
              <a:gd name="connsiteX32" fmla="*/ 8865152 w 12210216"/>
              <a:gd name="connsiteY32" fmla="*/ 672313 h 1002962"/>
              <a:gd name="connsiteX33" fmla="*/ 8865152 w 12210216"/>
              <a:gd name="connsiteY33" fmla="*/ 696092 h 1002962"/>
              <a:gd name="connsiteX34" fmla="*/ 8875960 w 12210216"/>
              <a:gd name="connsiteY34" fmla="*/ 696092 h 1002962"/>
              <a:gd name="connsiteX35" fmla="*/ 8875960 w 12210216"/>
              <a:gd name="connsiteY35" fmla="*/ 687445 h 1002962"/>
              <a:gd name="connsiteX36" fmla="*/ 8894876 w 12210216"/>
              <a:gd name="connsiteY36" fmla="*/ 687445 h 1002962"/>
              <a:gd name="connsiteX37" fmla="*/ 8894876 w 12210216"/>
              <a:gd name="connsiteY37" fmla="*/ 713387 h 1002962"/>
              <a:gd name="connsiteX38" fmla="*/ 8916494 w 12210216"/>
              <a:gd name="connsiteY38" fmla="*/ 713387 h 1002962"/>
              <a:gd name="connsiteX39" fmla="*/ 8916494 w 12210216"/>
              <a:gd name="connsiteY39" fmla="*/ 726357 h 1002962"/>
              <a:gd name="connsiteX40" fmla="*/ 8924601 w 12210216"/>
              <a:gd name="connsiteY40" fmla="*/ 726357 h 1002962"/>
              <a:gd name="connsiteX41" fmla="*/ 8924601 w 12210216"/>
              <a:gd name="connsiteY41" fmla="*/ 719872 h 1002962"/>
              <a:gd name="connsiteX42" fmla="*/ 8965135 w 12210216"/>
              <a:gd name="connsiteY42" fmla="*/ 719872 h 1002962"/>
              <a:gd name="connsiteX43" fmla="*/ 8965135 w 12210216"/>
              <a:gd name="connsiteY43" fmla="*/ 743651 h 1002962"/>
              <a:gd name="connsiteX44" fmla="*/ 8975944 w 12210216"/>
              <a:gd name="connsiteY44" fmla="*/ 743651 h 1002962"/>
              <a:gd name="connsiteX45" fmla="*/ 8975944 w 12210216"/>
              <a:gd name="connsiteY45" fmla="*/ 752299 h 1002962"/>
              <a:gd name="connsiteX46" fmla="*/ 8984051 w 12210216"/>
              <a:gd name="connsiteY46" fmla="*/ 752299 h 1002962"/>
              <a:gd name="connsiteX47" fmla="*/ 8984051 w 12210216"/>
              <a:gd name="connsiteY47" fmla="*/ 735004 h 1002962"/>
              <a:gd name="connsiteX48" fmla="*/ 8994860 w 12210216"/>
              <a:gd name="connsiteY48" fmla="*/ 735004 h 1002962"/>
              <a:gd name="connsiteX49" fmla="*/ 8994860 w 12210216"/>
              <a:gd name="connsiteY49" fmla="*/ 743651 h 1002962"/>
              <a:gd name="connsiteX50" fmla="*/ 8997562 w 12210216"/>
              <a:gd name="connsiteY50" fmla="*/ 743651 h 1002962"/>
              <a:gd name="connsiteX51" fmla="*/ 8997562 w 12210216"/>
              <a:gd name="connsiteY51" fmla="*/ 741490 h 1002962"/>
              <a:gd name="connsiteX52" fmla="*/ 9002966 w 12210216"/>
              <a:gd name="connsiteY52" fmla="*/ 741490 h 1002962"/>
              <a:gd name="connsiteX53" fmla="*/ 9002966 w 12210216"/>
              <a:gd name="connsiteY53" fmla="*/ 735004 h 1002962"/>
              <a:gd name="connsiteX54" fmla="*/ 9054310 w 12210216"/>
              <a:gd name="connsiteY54" fmla="*/ 735004 h 1002962"/>
              <a:gd name="connsiteX55" fmla="*/ 9054310 w 12210216"/>
              <a:gd name="connsiteY55" fmla="*/ 758784 h 1002962"/>
              <a:gd name="connsiteX56" fmla="*/ 9075928 w 12210216"/>
              <a:gd name="connsiteY56" fmla="*/ 758784 h 1002962"/>
              <a:gd name="connsiteX57" fmla="*/ 9075928 w 12210216"/>
              <a:gd name="connsiteY57" fmla="*/ 767431 h 1002962"/>
              <a:gd name="connsiteX58" fmla="*/ 9094843 w 12210216"/>
              <a:gd name="connsiteY58" fmla="*/ 767431 h 1002962"/>
              <a:gd name="connsiteX59" fmla="*/ 9094843 w 12210216"/>
              <a:gd name="connsiteY59" fmla="*/ 743651 h 1002962"/>
              <a:gd name="connsiteX60" fmla="*/ 9105652 w 12210216"/>
              <a:gd name="connsiteY60" fmla="*/ 743651 h 1002962"/>
              <a:gd name="connsiteX61" fmla="*/ 9105652 w 12210216"/>
              <a:gd name="connsiteY61" fmla="*/ 711225 h 1002962"/>
              <a:gd name="connsiteX62" fmla="*/ 9116461 w 12210216"/>
              <a:gd name="connsiteY62" fmla="*/ 711225 h 1002962"/>
              <a:gd name="connsiteX63" fmla="*/ 9116461 w 12210216"/>
              <a:gd name="connsiteY63" fmla="*/ 696092 h 1002962"/>
              <a:gd name="connsiteX64" fmla="*/ 9113759 w 12210216"/>
              <a:gd name="connsiteY64" fmla="*/ 696092 h 1002962"/>
              <a:gd name="connsiteX65" fmla="*/ 9121866 w 12210216"/>
              <a:gd name="connsiteY65" fmla="*/ 683122 h 1002962"/>
              <a:gd name="connsiteX66" fmla="*/ 9132675 w 12210216"/>
              <a:gd name="connsiteY66" fmla="*/ 711225 h 1002962"/>
              <a:gd name="connsiteX67" fmla="*/ 9140782 w 12210216"/>
              <a:gd name="connsiteY67" fmla="*/ 711225 h 1002962"/>
              <a:gd name="connsiteX68" fmla="*/ 9140782 w 12210216"/>
              <a:gd name="connsiteY68" fmla="*/ 605298 h 1002962"/>
              <a:gd name="connsiteX69" fmla="*/ 9156995 w 12210216"/>
              <a:gd name="connsiteY69" fmla="*/ 605298 h 1002962"/>
              <a:gd name="connsiteX70" fmla="*/ 9156995 w 12210216"/>
              <a:gd name="connsiteY70" fmla="*/ 557739 h 1002962"/>
              <a:gd name="connsiteX71" fmla="*/ 9192124 w 12210216"/>
              <a:gd name="connsiteY71" fmla="*/ 557739 h 1002962"/>
              <a:gd name="connsiteX72" fmla="*/ 9192124 w 12210216"/>
              <a:gd name="connsiteY72" fmla="*/ 536121 h 1002962"/>
              <a:gd name="connsiteX73" fmla="*/ 9238063 w 12210216"/>
              <a:gd name="connsiteY73" fmla="*/ 536121 h 1002962"/>
              <a:gd name="connsiteX74" fmla="*/ 9238063 w 12210216"/>
              <a:gd name="connsiteY74" fmla="*/ 555577 h 1002962"/>
              <a:gd name="connsiteX75" fmla="*/ 9262383 w 12210216"/>
              <a:gd name="connsiteY75" fmla="*/ 555577 h 1002962"/>
              <a:gd name="connsiteX76" fmla="*/ 9262383 w 12210216"/>
              <a:gd name="connsiteY76" fmla="*/ 603136 h 1002962"/>
              <a:gd name="connsiteX77" fmla="*/ 9273192 w 12210216"/>
              <a:gd name="connsiteY77" fmla="*/ 603136 h 1002962"/>
              <a:gd name="connsiteX78" fmla="*/ 9273192 w 12210216"/>
              <a:gd name="connsiteY78" fmla="*/ 607459 h 1002962"/>
              <a:gd name="connsiteX79" fmla="*/ 9292108 w 12210216"/>
              <a:gd name="connsiteY79" fmla="*/ 607459 h 1002962"/>
              <a:gd name="connsiteX80" fmla="*/ 9292108 w 12210216"/>
              <a:gd name="connsiteY80" fmla="*/ 646371 h 1002962"/>
              <a:gd name="connsiteX81" fmla="*/ 9302917 w 12210216"/>
              <a:gd name="connsiteY81" fmla="*/ 646371 h 1002962"/>
              <a:gd name="connsiteX82" fmla="*/ 9302917 w 12210216"/>
              <a:gd name="connsiteY82" fmla="*/ 659342 h 1002962"/>
              <a:gd name="connsiteX83" fmla="*/ 9324535 w 12210216"/>
              <a:gd name="connsiteY83" fmla="*/ 659342 h 1002962"/>
              <a:gd name="connsiteX84" fmla="*/ 9324535 w 12210216"/>
              <a:gd name="connsiteY84" fmla="*/ 663666 h 1002962"/>
              <a:gd name="connsiteX85" fmla="*/ 9332642 w 12210216"/>
              <a:gd name="connsiteY85" fmla="*/ 665827 h 1002962"/>
              <a:gd name="connsiteX86" fmla="*/ 9332642 w 12210216"/>
              <a:gd name="connsiteY86" fmla="*/ 687445 h 1002962"/>
              <a:gd name="connsiteX87" fmla="*/ 9356962 w 12210216"/>
              <a:gd name="connsiteY87" fmla="*/ 687445 h 1002962"/>
              <a:gd name="connsiteX88" fmla="*/ 9356962 w 12210216"/>
              <a:gd name="connsiteY88" fmla="*/ 696092 h 1002962"/>
              <a:gd name="connsiteX89" fmla="*/ 9370473 w 12210216"/>
              <a:gd name="connsiteY89" fmla="*/ 696092 h 1002962"/>
              <a:gd name="connsiteX90" fmla="*/ 9370473 w 12210216"/>
              <a:gd name="connsiteY90" fmla="*/ 713387 h 1002962"/>
              <a:gd name="connsiteX91" fmla="*/ 9375878 w 12210216"/>
              <a:gd name="connsiteY91" fmla="*/ 713387 h 1002962"/>
              <a:gd name="connsiteX92" fmla="*/ 9375878 w 12210216"/>
              <a:gd name="connsiteY92" fmla="*/ 698254 h 1002962"/>
              <a:gd name="connsiteX93" fmla="*/ 9386687 w 12210216"/>
              <a:gd name="connsiteY93" fmla="*/ 698254 h 1002962"/>
              <a:gd name="connsiteX94" fmla="*/ 9386687 w 12210216"/>
              <a:gd name="connsiteY94" fmla="*/ 711225 h 1002962"/>
              <a:gd name="connsiteX95" fmla="*/ 9394794 w 12210216"/>
              <a:gd name="connsiteY95" fmla="*/ 711225 h 1002962"/>
              <a:gd name="connsiteX96" fmla="*/ 9394794 w 12210216"/>
              <a:gd name="connsiteY96" fmla="*/ 706901 h 1002962"/>
              <a:gd name="connsiteX97" fmla="*/ 9459648 w 12210216"/>
              <a:gd name="connsiteY97" fmla="*/ 706901 h 1002962"/>
              <a:gd name="connsiteX98" fmla="*/ 9459648 w 12210216"/>
              <a:gd name="connsiteY98" fmla="*/ 717710 h 1002962"/>
              <a:gd name="connsiteX99" fmla="*/ 9467754 w 12210216"/>
              <a:gd name="connsiteY99" fmla="*/ 717710 h 1002962"/>
              <a:gd name="connsiteX100" fmla="*/ 9467754 w 12210216"/>
              <a:gd name="connsiteY100" fmla="*/ 735004 h 1002962"/>
              <a:gd name="connsiteX101" fmla="*/ 9489372 w 12210216"/>
              <a:gd name="connsiteY101" fmla="*/ 724195 h 1002962"/>
              <a:gd name="connsiteX102" fmla="*/ 9497479 w 12210216"/>
              <a:gd name="connsiteY102" fmla="*/ 683122 h 1002962"/>
              <a:gd name="connsiteX103" fmla="*/ 9505586 w 12210216"/>
              <a:gd name="connsiteY103" fmla="*/ 680960 h 1002962"/>
              <a:gd name="connsiteX104" fmla="*/ 9508288 w 12210216"/>
              <a:gd name="connsiteY104" fmla="*/ 611783 h 1002962"/>
              <a:gd name="connsiteX105" fmla="*/ 9510990 w 12210216"/>
              <a:gd name="connsiteY105" fmla="*/ 680960 h 1002962"/>
              <a:gd name="connsiteX106" fmla="*/ 9519097 w 12210216"/>
              <a:gd name="connsiteY106" fmla="*/ 683122 h 1002962"/>
              <a:gd name="connsiteX107" fmla="*/ 9519097 w 12210216"/>
              <a:gd name="connsiteY107" fmla="*/ 596651 h 1002962"/>
              <a:gd name="connsiteX108" fmla="*/ 9524502 w 12210216"/>
              <a:gd name="connsiteY108" fmla="*/ 596651 h 1002962"/>
              <a:gd name="connsiteX109" fmla="*/ 9524502 w 12210216"/>
              <a:gd name="connsiteY109" fmla="*/ 564224 h 1002962"/>
              <a:gd name="connsiteX110" fmla="*/ 9575845 w 12210216"/>
              <a:gd name="connsiteY110" fmla="*/ 564224 h 1002962"/>
              <a:gd name="connsiteX111" fmla="*/ 9575845 w 12210216"/>
              <a:gd name="connsiteY111" fmla="*/ 596651 h 1002962"/>
              <a:gd name="connsiteX112" fmla="*/ 9583952 w 12210216"/>
              <a:gd name="connsiteY112" fmla="*/ 596651 h 1002962"/>
              <a:gd name="connsiteX113" fmla="*/ 9583952 w 12210216"/>
              <a:gd name="connsiteY113" fmla="*/ 514503 h 1002962"/>
              <a:gd name="connsiteX114" fmla="*/ 9602867 w 12210216"/>
              <a:gd name="connsiteY114" fmla="*/ 514503 h 1002962"/>
              <a:gd name="connsiteX115" fmla="*/ 9602867 w 12210216"/>
              <a:gd name="connsiteY115" fmla="*/ 499370 h 1002962"/>
              <a:gd name="connsiteX116" fmla="*/ 9632592 w 12210216"/>
              <a:gd name="connsiteY116" fmla="*/ 499370 h 1002962"/>
              <a:gd name="connsiteX117" fmla="*/ 9632592 w 12210216"/>
              <a:gd name="connsiteY117" fmla="*/ 490723 h 1002962"/>
              <a:gd name="connsiteX118" fmla="*/ 9651508 w 12210216"/>
              <a:gd name="connsiteY118" fmla="*/ 490723 h 1002962"/>
              <a:gd name="connsiteX119" fmla="*/ 9651508 w 12210216"/>
              <a:gd name="connsiteY119" fmla="*/ 499370 h 1002962"/>
              <a:gd name="connsiteX120" fmla="*/ 9659614 w 12210216"/>
              <a:gd name="connsiteY120" fmla="*/ 499370 h 1002962"/>
              <a:gd name="connsiteX121" fmla="*/ 9659614 w 12210216"/>
              <a:gd name="connsiteY121" fmla="*/ 495047 h 1002962"/>
              <a:gd name="connsiteX122" fmla="*/ 9673126 w 12210216"/>
              <a:gd name="connsiteY122" fmla="*/ 495047 h 1002962"/>
              <a:gd name="connsiteX123" fmla="*/ 9673126 w 12210216"/>
              <a:gd name="connsiteY123" fmla="*/ 499370 h 1002962"/>
              <a:gd name="connsiteX124" fmla="*/ 9678530 w 12210216"/>
              <a:gd name="connsiteY124" fmla="*/ 499370 h 1002962"/>
              <a:gd name="connsiteX125" fmla="*/ 9678530 w 12210216"/>
              <a:gd name="connsiteY125" fmla="*/ 490723 h 1002962"/>
              <a:gd name="connsiteX126" fmla="*/ 9702851 w 12210216"/>
              <a:gd name="connsiteY126" fmla="*/ 490723 h 1002962"/>
              <a:gd name="connsiteX127" fmla="*/ 9702851 w 12210216"/>
              <a:gd name="connsiteY127" fmla="*/ 499370 h 1002962"/>
              <a:gd name="connsiteX128" fmla="*/ 9743384 w 12210216"/>
              <a:gd name="connsiteY128" fmla="*/ 499370 h 1002962"/>
              <a:gd name="connsiteX129" fmla="*/ 9743384 w 12210216"/>
              <a:gd name="connsiteY129" fmla="*/ 512341 h 1002962"/>
              <a:gd name="connsiteX130" fmla="*/ 9778514 w 12210216"/>
              <a:gd name="connsiteY130" fmla="*/ 512341 h 1002962"/>
              <a:gd name="connsiteX131" fmla="*/ 9778514 w 12210216"/>
              <a:gd name="connsiteY131" fmla="*/ 542606 h 1002962"/>
              <a:gd name="connsiteX132" fmla="*/ 9786620 w 12210216"/>
              <a:gd name="connsiteY132" fmla="*/ 542606 h 1002962"/>
              <a:gd name="connsiteX133" fmla="*/ 9786620 w 12210216"/>
              <a:gd name="connsiteY133" fmla="*/ 551253 h 1002962"/>
              <a:gd name="connsiteX134" fmla="*/ 9792025 w 12210216"/>
              <a:gd name="connsiteY134" fmla="*/ 551253 h 1002962"/>
              <a:gd name="connsiteX135" fmla="*/ 9792025 w 12210216"/>
              <a:gd name="connsiteY135" fmla="*/ 581518 h 1002962"/>
              <a:gd name="connsiteX136" fmla="*/ 9800132 w 12210216"/>
              <a:gd name="connsiteY136" fmla="*/ 581518 h 1002962"/>
              <a:gd name="connsiteX137" fmla="*/ 9800132 w 12210216"/>
              <a:gd name="connsiteY137" fmla="*/ 588003 h 1002962"/>
              <a:gd name="connsiteX138" fmla="*/ 9810941 w 12210216"/>
              <a:gd name="connsiteY138" fmla="*/ 588003 h 1002962"/>
              <a:gd name="connsiteX139" fmla="*/ 9810941 w 12210216"/>
              <a:gd name="connsiteY139" fmla="*/ 618268 h 1002962"/>
              <a:gd name="connsiteX140" fmla="*/ 9832559 w 12210216"/>
              <a:gd name="connsiteY140" fmla="*/ 618268 h 1002962"/>
              <a:gd name="connsiteX141" fmla="*/ 9832559 w 12210216"/>
              <a:gd name="connsiteY141" fmla="*/ 642048 h 1002962"/>
              <a:gd name="connsiteX142" fmla="*/ 9835261 w 12210216"/>
              <a:gd name="connsiteY142" fmla="*/ 642048 h 1002962"/>
              <a:gd name="connsiteX143" fmla="*/ 9835261 w 12210216"/>
              <a:gd name="connsiteY143" fmla="*/ 655019 h 1002962"/>
              <a:gd name="connsiteX144" fmla="*/ 9843368 w 12210216"/>
              <a:gd name="connsiteY144" fmla="*/ 655019 h 1002962"/>
              <a:gd name="connsiteX145" fmla="*/ 9843368 w 12210216"/>
              <a:gd name="connsiteY145" fmla="*/ 678798 h 1002962"/>
              <a:gd name="connsiteX146" fmla="*/ 9856879 w 12210216"/>
              <a:gd name="connsiteY146" fmla="*/ 678798 h 1002962"/>
              <a:gd name="connsiteX147" fmla="*/ 9856879 w 12210216"/>
              <a:gd name="connsiteY147" fmla="*/ 680960 h 1002962"/>
              <a:gd name="connsiteX148" fmla="*/ 9859582 w 12210216"/>
              <a:gd name="connsiteY148" fmla="*/ 680960 h 1002962"/>
              <a:gd name="connsiteX149" fmla="*/ 9859582 w 12210216"/>
              <a:gd name="connsiteY149" fmla="*/ 696092 h 1002962"/>
              <a:gd name="connsiteX150" fmla="*/ 9875795 w 12210216"/>
              <a:gd name="connsiteY150" fmla="*/ 680960 h 1002962"/>
              <a:gd name="connsiteX151" fmla="*/ 9913627 w 12210216"/>
              <a:gd name="connsiteY151" fmla="*/ 680960 h 1002962"/>
              <a:gd name="connsiteX152" fmla="*/ 9913627 w 12210216"/>
              <a:gd name="connsiteY152" fmla="*/ 767431 h 1002962"/>
              <a:gd name="connsiteX153" fmla="*/ 9921734 w 12210216"/>
              <a:gd name="connsiteY153" fmla="*/ 767431 h 1002962"/>
              <a:gd name="connsiteX154" fmla="*/ 9929840 w 12210216"/>
              <a:gd name="connsiteY154" fmla="*/ 756622 h 1002962"/>
              <a:gd name="connsiteX155" fmla="*/ 9929840 w 12210216"/>
              <a:gd name="connsiteY155" fmla="*/ 771755 h 1002962"/>
              <a:gd name="connsiteX156" fmla="*/ 9935245 w 12210216"/>
              <a:gd name="connsiteY156" fmla="*/ 771755 h 1002962"/>
              <a:gd name="connsiteX157" fmla="*/ 9935245 w 12210216"/>
              <a:gd name="connsiteY157" fmla="*/ 726357 h 1002962"/>
              <a:gd name="connsiteX158" fmla="*/ 9943352 w 12210216"/>
              <a:gd name="connsiteY158" fmla="*/ 726357 h 1002962"/>
              <a:gd name="connsiteX159" fmla="*/ 9943352 w 12210216"/>
              <a:gd name="connsiteY159" fmla="*/ 661504 h 1002962"/>
              <a:gd name="connsiteX160" fmla="*/ 9954160 w 12210216"/>
              <a:gd name="connsiteY160" fmla="*/ 661504 h 1002962"/>
              <a:gd name="connsiteX161" fmla="*/ 9970374 w 12210216"/>
              <a:gd name="connsiteY161" fmla="*/ 618268 h 1002962"/>
              <a:gd name="connsiteX162" fmla="*/ 9983885 w 12210216"/>
              <a:gd name="connsiteY162" fmla="*/ 618268 h 1002962"/>
              <a:gd name="connsiteX163" fmla="*/ 9997396 w 12210216"/>
              <a:gd name="connsiteY163" fmla="*/ 661504 h 1002962"/>
              <a:gd name="connsiteX164" fmla="*/ 10008206 w 12210216"/>
              <a:gd name="connsiteY164" fmla="*/ 661504 h 1002962"/>
              <a:gd name="connsiteX165" fmla="*/ 10008206 w 12210216"/>
              <a:gd name="connsiteY165" fmla="*/ 700416 h 1002962"/>
              <a:gd name="connsiteX166" fmla="*/ 10027121 w 12210216"/>
              <a:gd name="connsiteY166" fmla="*/ 700416 h 1002962"/>
              <a:gd name="connsiteX167" fmla="*/ 10027121 w 12210216"/>
              <a:gd name="connsiteY167" fmla="*/ 717710 h 1002962"/>
              <a:gd name="connsiteX168" fmla="*/ 10032526 w 12210216"/>
              <a:gd name="connsiteY168" fmla="*/ 717710 h 1002962"/>
              <a:gd name="connsiteX169" fmla="*/ 10032526 w 12210216"/>
              <a:gd name="connsiteY169" fmla="*/ 700416 h 1002962"/>
              <a:gd name="connsiteX170" fmla="*/ 10048740 w 12210216"/>
              <a:gd name="connsiteY170" fmla="*/ 700416 h 1002962"/>
              <a:gd name="connsiteX171" fmla="*/ 10048740 w 12210216"/>
              <a:gd name="connsiteY171" fmla="*/ 713387 h 1002962"/>
              <a:gd name="connsiteX172" fmla="*/ 10089273 w 12210216"/>
              <a:gd name="connsiteY172" fmla="*/ 713387 h 1002962"/>
              <a:gd name="connsiteX173" fmla="*/ 10089273 w 12210216"/>
              <a:gd name="connsiteY173" fmla="*/ 676636 h 1002962"/>
              <a:gd name="connsiteX174" fmla="*/ 10102784 w 12210216"/>
              <a:gd name="connsiteY174" fmla="*/ 676636 h 1002962"/>
              <a:gd name="connsiteX175" fmla="*/ 10102784 w 12210216"/>
              <a:gd name="connsiteY175" fmla="*/ 698254 h 1002962"/>
              <a:gd name="connsiteX176" fmla="*/ 10105487 w 12210216"/>
              <a:gd name="connsiteY176" fmla="*/ 698254 h 1002962"/>
              <a:gd name="connsiteX177" fmla="*/ 10105487 w 12210216"/>
              <a:gd name="connsiteY177" fmla="*/ 665827 h 1002962"/>
              <a:gd name="connsiteX178" fmla="*/ 10135212 w 12210216"/>
              <a:gd name="connsiteY178" fmla="*/ 665827 h 1002962"/>
              <a:gd name="connsiteX179" fmla="*/ 10135212 w 12210216"/>
              <a:gd name="connsiteY179" fmla="*/ 652857 h 1002962"/>
              <a:gd name="connsiteX180" fmla="*/ 10143318 w 12210216"/>
              <a:gd name="connsiteY180" fmla="*/ 652857 h 1002962"/>
              <a:gd name="connsiteX181" fmla="*/ 10143318 w 12210216"/>
              <a:gd name="connsiteY181" fmla="*/ 637724 h 1002962"/>
              <a:gd name="connsiteX182" fmla="*/ 10148723 w 12210216"/>
              <a:gd name="connsiteY182" fmla="*/ 637724 h 1002962"/>
              <a:gd name="connsiteX183" fmla="*/ 10148723 w 12210216"/>
              <a:gd name="connsiteY183" fmla="*/ 644210 h 1002962"/>
              <a:gd name="connsiteX184" fmla="*/ 10173043 w 12210216"/>
              <a:gd name="connsiteY184" fmla="*/ 644210 h 1002962"/>
              <a:gd name="connsiteX185" fmla="*/ 10173043 w 12210216"/>
              <a:gd name="connsiteY185" fmla="*/ 637724 h 1002962"/>
              <a:gd name="connsiteX186" fmla="*/ 10181150 w 12210216"/>
              <a:gd name="connsiteY186" fmla="*/ 637724 h 1002962"/>
              <a:gd name="connsiteX187" fmla="*/ 10181150 w 12210216"/>
              <a:gd name="connsiteY187" fmla="*/ 648533 h 1002962"/>
              <a:gd name="connsiteX188" fmla="*/ 10232493 w 12210216"/>
              <a:gd name="connsiteY188" fmla="*/ 648533 h 1002962"/>
              <a:gd name="connsiteX189" fmla="*/ 10232493 w 12210216"/>
              <a:gd name="connsiteY189" fmla="*/ 786887 h 1002962"/>
              <a:gd name="connsiteX190" fmla="*/ 10248706 w 12210216"/>
              <a:gd name="connsiteY190" fmla="*/ 786887 h 1002962"/>
              <a:gd name="connsiteX191" fmla="*/ 10248706 w 12210216"/>
              <a:gd name="connsiteY191" fmla="*/ 773916 h 1002962"/>
              <a:gd name="connsiteX192" fmla="*/ 10254111 w 12210216"/>
              <a:gd name="connsiteY192" fmla="*/ 773916 h 1002962"/>
              <a:gd name="connsiteX193" fmla="*/ 10254111 w 12210216"/>
              <a:gd name="connsiteY193" fmla="*/ 786887 h 1002962"/>
              <a:gd name="connsiteX194" fmla="*/ 10294645 w 12210216"/>
              <a:gd name="connsiteY194" fmla="*/ 786887 h 1002962"/>
              <a:gd name="connsiteX195" fmla="*/ 10294645 w 12210216"/>
              <a:gd name="connsiteY195" fmla="*/ 756622 h 1002962"/>
              <a:gd name="connsiteX196" fmla="*/ 10310858 w 12210216"/>
              <a:gd name="connsiteY196" fmla="*/ 756622 h 1002962"/>
              <a:gd name="connsiteX197" fmla="*/ 10313560 w 12210216"/>
              <a:gd name="connsiteY197" fmla="*/ 754460 h 1002962"/>
              <a:gd name="connsiteX198" fmla="*/ 10327072 w 12210216"/>
              <a:gd name="connsiteY198" fmla="*/ 754460 h 1002962"/>
              <a:gd name="connsiteX199" fmla="*/ 10332476 w 12210216"/>
              <a:gd name="connsiteY199" fmla="*/ 756622 h 1002962"/>
              <a:gd name="connsiteX200" fmla="*/ 10345988 w 12210216"/>
              <a:gd name="connsiteY200" fmla="*/ 756622 h 1002962"/>
              <a:gd name="connsiteX201" fmla="*/ 10345988 w 12210216"/>
              <a:gd name="connsiteY201" fmla="*/ 786887 h 1002962"/>
              <a:gd name="connsiteX202" fmla="*/ 10356796 w 12210216"/>
              <a:gd name="connsiteY202" fmla="*/ 786887 h 1002962"/>
              <a:gd name="connsiteX203" fmla="*/ 10356796 w 12210216"/>
              <a:gd name="connsiteY203" fmla="*/ 804181 h 1002962"/>
              <a:gd name="connsiteX204" fmla="*/ 10386521 w 12210216"/>
              <a:gd name="connsiteY204" fmla="*/ 806343 h 1002962"/>
              <a:gd name="connsiteX205" fmla="*/ 10386521 w 12210216"/>
              <a:gd name="connsiteY205" fmla="*/ 789049 h 1002962"/>
              <a:gd name="connsiteX206" fmla="*/ 10489207 w 12210216"/>
              <a:gd name="connsiteY206" fmla="*/ 789049 h 1002962"/>
              <a:gd name="connsiteX207" fmla="*/ 10489207 w 12210216"/>
              <a:gd name="connsiteY207" fmla="*/ 806343 h 1002962"/>
              <a:gd name="connsiteX208" fmla="*/ 10502718 w 12210216"/>
              <a:gd name="connsiteY208" fmla="*/ 806343 h 1002962"/>
              <a:gd name="connsiteX209" fmla="*/ 10502718 w 12210216"/>
              <a:gd name="connsiteY209" fmla="*/ 810667 h 1002962"/>
              <a:gd name="connsiteX210" fmla="*/ 10494612 w 12210216"/>
              <a:gd name="connsiteY210" fmla="*/ 810667 h 1002962"/>
              <a:gd name="connsiteX211" fmla="*/ 10494612 w 12210216"/>
              <a:gd name="connsiteY211" fmla="*/ 814322 h 1002962"/>
              <a:gd name="connsiteX212" fmla="*/ 10564926 w 12210216"/>
              <a:gd name="connsiteY212" fmla="*/ 814322 h 1002962"/>
              <a:gd name="connsiteX213" fmla="*/ 10567572 w 12210216"/>
              <a:gd name="connsiteY213" fmla="*/ 782563 h 1002962"/>
              <a:gd name="connsiteX214" fmla="*/ 10575679 w 12210216"/>
              <a:gd name="connsiteY214" fmla="*/ 782563 h 1002962"/>
              <a:gd name="connsiteX215" fmla="*/ 10578015 w 12210216"/>
              <a:gd name="connsiteY215" fmla="*/ 814322 h 1002962"/>
              <a:gd name="connsiteX216" fmla="*/ 10589557 w 12210216"/>
              <a:gd name="connsiteY216" fmla="*/ 814322 h 1002962"/>
              <a:gd name="connsiteX217" fmla="*/ 10591893 w 12210216"/>
              <a:gd name="connsiteY217" fmla="*/ 782563 h 1002962"/>
              <a:gd name="connsiteX218" fmla="*/ 10600000 w 12210216"/>
              <a:gd name="connsiteY218" fmla="*/ 782563 h 1002962"/>
              <a:gd name="connsiteX219" fmla="*/ 10602335 w 12210216"/>
              <a:gd name="connsiteY219" fmla="*/ 814322 h 1002962"/>
              <a:gd name="connsiteX220" fmla="*/ 10672960 w 12210216"/>
              <a:gd name="connsiteY220" fmla="*/ 814322 h 1002962"/>
              <a:gd name="connsiteX221" fmla="*/ 10672960 w 12210216"/>
              <a:gd name="connsiteY221" fmla="*/ 808505 h 1002962"/>
              <a:gd name="connsiteX222" fmla="*/ 10689174 w 12210216"/>
              <a:gd name="connsiteY222" fmla="*/ 808505 h 1002962"/>
              <a:gd name="connsiteX223" fmla="*/ 10689174 w 12210216"/>
              <a:gd name="connsiteY223" fmla="*/ 814322 h 1002962"/>
              <a:gd name="connsiteX224" fmla="*/ 10713494 w 12210216"/>
              <a:gd name="connsiteY224" fmla="*/ 814322 h 1002962"/>
              <a:gd name="connsiteX225" fmla="*/ 10713494 w 12210216"/>
              <a:gd name="connsiteY225" fmla="*/ 810667 h 1002962"/>
              <a:gd name="connsiteX226" fmla="*/ 10721601 w 12210216"/>
              <a:gd name="connsiteY226" fmla="*/ 810667 h 1002962"/>
              <a:gd name="connsiteX227" fmla="*/ 10721601 w 12210216"/>
              <a:gd name="connsiteY227" fmla="*/ 814322 h 1002962"/>
              <a:gd name="connsiteX228" fmla="*/ 10729708 w 12210216"/>
              <a:gd name="connsiteY228" fmla="*/ 814322 h 1002962"/>
              <a:gd name="connsiteX229" fmla="*/ 10729708 w 12210216"/>
              <a:gd name="connsiteY229" fmla="*/ 806343 h 1002962"/>
              <a:gd name="connsiteX230" fmla="*/ 10740517 w 12210216"/>
              <a:gd name="connsiteY230" fmla="*/ 806343 h 1002962"/>
              <a:gd name="connsiteX231" fmla="*/ 10740517 w 12210216"/>
              <a:gd name="connsiteY231" fmla="*/ 799858 h 1002962"/>
              <a:gd name="connsiteX232" fmla="*/ 10751326 w 12210216"/>
              <a:gd name="connsiteY232" fmla="*/ 799858 h 1002962"/>
              <a:gd name="connsiteX233" fmla="*/ 10751326 w 12210216"/>
              <a:gd name="connsiteY233" fmla="*/ 806343 h 1002962"/>
              <a:gd name="connsiteX234" fmla="*/ 10897248 w 12210216"/>
              <a:gd name="connsiteY234" fmla="*/ 806343 h 1002962"/>
              <a:gd name="connsiteX235" fmla="*/ 10897248 w 12210216"/>
              <a:gd name="connsiteY235" fmla="*/ 810667 h 1002962"/>
              <a:gd name="connsiteX236" fmla="*/ 10913461 w 12210216"/>
              <a:gd name="connsiteY236" fmla="*/ 810667 h 1002962"/>
              <a:gd name="connsiteX237" fmla="*/ 10913461 w 12210216"/>
              <a:gd name="connsiteY237" fmla="*/ 806343 h 1002962"/>
              <a:gd name="connsiteX238" fmla="*/ 10935079 w 12210216"/>
              <a:gd name="connsiteY238" fmla="*/ 806343 h 1002962"/>
              <a:gd name="connsiteX239" fmla="*/ 10935079 w 12210216"/>
              <a:gd name="connsiteY239" fmla="*/ 812828 h 1002962"/>
              <a:gd name="connsiteX240" fmla="*/ 10953995 w 12210216"/>
              <a:gd name="connsiteY240" fmla="*/ 812828 h 1002962"/>
              <a:gd name="connsiteX241" fmla="*/ 10953995 w 12210216"/>
              <a:gd name="connsiteY241" fmla="*/ 814322 h 1002962"/>
              <a:gd name="connsiteX242" fmla="*/ 10997231 w 12210216"/>
              <a:gd name="connsiteY242" fmla="*/ 814322 h 1002962"/>
              <a:gd name="connsiteX243" fmla="*/ 10997231 w 12210216"/>
              <a:gd name="connsiteY243" fmla="*/ 797696 h 1002962"/>
              <a:gd name="connsiteX244" fmla="*/ 11005338 w 12210216"/>
              <a:gd name="connsiteY244" fmla="*/ 797696 h 1002962"/>
              <a:gd name="connsiteX245" fmla="*/ 11005338 w 12210216"/>
              <a:gd name="connsiteY245" fmla="*/ 814322 h 1002962"/>
              <a:gd name="connsiteX246" fmla="*/ 11013445 w 12210216"/>
              <a:gd name="connsiteY246" fmla="*/ 814322 h 1002962"/>
              <a:gd name="connsiteX247" fmla="*/ 11013445 w 12210216"/>
              <a:gd name="connsiteY247" fmla="*/ 810667 h 1002962"/>
              <a:gd name="connsiteX248" fmla="*/ 11064788 w 12210216"/>
              <a:gd name="connsiteY248" fmla="*/ 810667 h 1002962"/>
              <a:gd name="connsiteX249" fmla="*/ 11064788 w 12210216"/>
              <a:gd name="connsiteY249" fmla="*/ 814322 h 1002962"/>
              <a:gd name="connsiteX250" fmla="*/ 11079413 w 12210216"/>
              <a:gd name="connsiteY250" fmla="*/ 814322 h 1002962"/>
              <a:gd name="connsiteX251" fmla="*/ 11099917 w 12210216"/>
              <a:gd name="connsiteY251" fmla="*/ 404252 h 1002962"/>
              <a:gd name="connsiteX252" fmla="*/ 11083703 w 12210216"/>
              <a:gd name="connsiteY252" fmla="*/ 382634 h 1002962"/>
              <a:gd name="connsiteX253" fmla="*/ 11075596 w 12210216"/>
              <a:gd name="connsiteY253" fmla="*/ 378311 h 1002962"/>
              <a:gd name="connsiteX254" fmla="*/ 11086406 w 12210216"/>
              <a:gd name="connsiteY254" fmla="*/ 354531 h 1002962"/>
              <a:gd name="connsiteX255" fmla="*/ 11086406 w 12210216"/>
              <a:gd name="connsiteY255" fmla="*/ 337237 h 1002962"/>
              <a:gd name="connsiteX256" fmla="*/ 11105321 w 12210216"/>
              <a:gd name="connsiteY256" fmla="*/ 337237 h 1002962"/>
              <a:gd name="connsiteX257" fmla="*/ 11105321 w 12210216"/>
              <a:gd name="connsiteY257" fmla="*/ 315619 h 1002962"/>
              <a:gd name="connsiteX258" fmla="*/ 11108024 w 12210216"/>
              <a:gd name="connsiteY258" fmla="*/ 311296 h 1002962"/>
              <a:gd name="connsiteX259" fmla="*/ 11108024 w 12210216"/>
              <a:gd name="connsiteY259" fmla="*/ 233472 h 1002962"/>
              <a:gd name="connsiteX260" fmla="*/ 11105321 w 12210216"/>
              <a:gd name="connsiteY260" fmla="*/ 226986 h 1002962"/>
              <a:gd name="connsiteX261" fmla="*/ 11113428 w 12210216"/>
              <a:gd name="connsiteY261" fmla="*/ 220501 h 1002962"/>
              <a:gd name="connsiteX262" fmla="*/ 11113428 w 12210216"/>
              <a:gd name="connsiteY262" fmla="*/ 162133 h 1002962"/>
              <a:gd name="connsiteX263" fmla="*/ 11116130 w 12210216"/>
              <a:gd name="connsiteY263" fmla="*/ 157810 h 1002962"/>
              <a:gd name="connsiteX264" fmla="*/ 11116130 w 12210216"/>
              <a:gd name="connsiteY264" fmla="*/ 101603 h 1002962"/>
              <a:gd name="connsiteX265" fmla="*/ 11118833 w 12210216"/>
              <a:gd name="connsiteY265" fmla="*/ 99442 h 1002962"/>
              <a:gd name="connsiteX266" fmla="*/ 11118833 w 12210216"/>
              <a:gd name="connsiteY266" fmla="*/ 82147 h 1002962"/>
              <a:gd name="connsiteX267" fmla="*/ 11121535 w 12210216"/>
              <a:gd name="connsiteY267" fmla="*/ 79986 h 1002962"/>
              <a:gd name="connsiteX268" fmla="*/ 11124237 w 12210216"/>
              <a:gd name="connsiteY268" fmla="*/ 82147 h 1002962"/>
              <a:gd name="connsiteX269" fmla="*/ 11124237 w 12210216"/>
              <a:gd name="connsiteY269" fmla="*/ 99442 h 1002962"/>
              <a:gd name="connsiteX270" fmla="*/ 11126939 w 12210216"/>
              <a:gd name="connsiteY270" fmla="*/ 101603 h 1002962"/>
              <a:gd name="connsiteX271" fmla="*/ 11126939 w 12210216"/>
              <a:gd name="connsiteY271" fmla="*/ 157810 h 1002962"/>
              <a:gd name="connsiteX272" fmla="*/ 11129642 w 12210216"/>
              <a:gd name="connsiteY272" fmla="*/ 162133 h 1002962"/>
              <a:gd name="connsiteX273" fmla="*/ 11129642 w 12210216"/>
              <a:gd name="connsiteY273" fmla="*/ 220501 h 1002962"/>
              <a:gd name="connsiteX274" fmla="*/ 11137748 w 12210216"/>
              <a:gd name="connsiteY274" fmla="*/ 226986 h 1002962"/>
              <a:gd name="connsiteX275" fmla="*/ 11135046 w 12210216"/>
              <a:gd name="connsiteY275" fmla="*/ 233472 h 1002962"/>
              <a:gd name="connsiteX276" fmla="*/ 11135046 w 12210216"/>
              <a:gd name="connsiteY276" fmla="*/ 311296 h 1002962"/>
              <a:gd name="connsiteX277" fmla="*/ 11137748 w 12210216"/>
              <a:gd name="connsiteY277" fmla="*/ 315619 h 1002962"/>
              <a:gd name="connsiteX278" fmla="*/ 11137748 w 12210216"/>
              <a:gd name="connsiteY278" fmla="*/ 337237 h 1002962"/>
              <a:gd name="connsiteX279" fmla="*/ 11156664 w 12210216"/>
              <a:gd name="connsiteY279" fmla="*/ 337237 h 1002962"/>
              <a:gd name="connsiteX280" fmla="*/ 11156664 w 12210216"/>
              <a:gd name="connsiteY280" fmla="*/ 354531 h 1002962"/>
              <a:gd name="connsiteX281" fmla="*/ 11167473 w 12210216"/>
              <a:gd name="connsiteY281" fmla="*/ 378311 h 1002962"/>
              <a:gd name="connsiteX282" fmla="*/ 11159366 w 12210216"/>
              <a:gd name="connsiteY282" fmla="*/ 382634 h 1002962"/>
              <a:gd name="connsiteX283" fmla="*/ 11143153 w 12210216"/>
              <a:gd name="connsiteY283" fmla="*/ 404252 h 1002962"/>
              <a:gd name="connsiteX284" fmla="*/ 11153962 w 12210216"/>
              <a:gd name="connsiteY284" fmla="*/ 657180 h 1002962"/>
              <a:gd name="connsiteX285" fmla="*/ 11240434 w 12210216"/>
              <a:gd name="connsiteY285" fmla="*/ 657180 h 1002962"/>
              <a:gd name="connsiteX286" fmla="*/ 11240434 w 12210216"/>
              <a:gd name="connsiteY286" fmla="*/ 732843 h 1002962"/>
              <a:gd name="connsiteX287" fmla="*/ 11251243 w 12210216"/>
              <a:gd name="connsiteY287" fmla="*/ 732843 h 1002962"/>
              <a:gd name="connsiteX288" fmla="*/ 11253945 w 12210216"/>
              <a:gd name="connsiteY288" fmla="*/ 726357 h 1002962"/>
              <a:gd name="connsiteX289" fmla="*/ 11262052 w 12210216"/>
              <a:gd name="connsiteY289" fmla="*/ 726357 h 1002962"/>
              <a:gd name="connsiteX290" fmla="*/ 11264754 w 12210216"/>
              <a:gd name="connsiteY290" fmla="*/ 735004 h 1002962"/>
              <a:gd name="connsiteX291" fmla="*/ 11280968 w 12210216"/>
              <a:gd name="connsiteY291" fmla="*/ 735004 h 1002962"/>
              <a:gd name="connsiteX292" fmla="*/ 11280968 w 12210216"/>
              <a:gd name="connsiteY292" fmla="*/ 728519 h 1002962"/>
              <a:gd name="connsiteX293" fmla="*/ 11310693 w 12210216"/>
              <a:gd name="connsiteY293" fmla="*/ 728519 h 1002962"/>
              <a:gd name="connsiteX294" fmla="*/ 11310693 w 12210216"/>
              <a:gd name="connsiteY294" fmla="*/ 735004 h 1002962"/>
              <a:gd name="connsiteX295" fmla="*/ 11337715 w 12210216"/>
              <a:gd name="connsiteY295" fmla="*/ 735004 h 1002962"/>
              <a:gd name="connsiteX296" fmla="*/ 11337715 w 12210216"/>
              <a:gd name="connsiteY296" fmla="*/ 780402 h 1002962"/>
              <a:gd name="connsiteX297" fmla="*/ 11356631 w 12210216"/>
              <a:gd name="connsiteY297" fmla="*/ 780402 h 1002962"/>
              <a:gd name="connsiteX298" fmla="*/ 11356631 w 12210216"/>
              <a:gd name="connsiteY298" fmla="*/ 767431 h 1002962"/>
              <a:gd name="connsiteX299" fmla="*/ 11378249 w 12210216"/>
              <a:gd name="connsiteY299" fmla="*/ 767431 h 1002962"/>
              <a:gd name="connsiteX300" fmla="*/ 11378249 w 12210216"/>
              <a:gd name="connsiteY300" fmla="*/ 588003 h 1002962"/>
              <a:gd name="connsiteX301" fmla="*/ 11386356 w 12210216"/>
              <a:gd name="connsiteY301" fmla="*/ 581518 h 1002962"/>
              <a:gd name="connsiteX302" fmla="*/ 11483637 w 12210216"/>
              <a:gd name="connsiteY302" fmla="*/ 581518 h 1002962"/>
              <a:gd name="connsiteX303" fmla="*/ 11483637 w 12210216"/>
              <a:gd name="connsiteY303" fmla="*/ 590165 h 1002962"/>
              <a:gd name="connsiteX304" fmla="*/ 11497148 w 12210216"/>
              <a:gd name="connsiteY304" fmla="*/ 590165 h 1002962"/>
              <a:gd name="connsiteX305" fmla="*/ 11497148 w 12210216"/>
              <a:gd name="connsiteY305" fmla="*/ 704739 h 1002962"/>
              <a:gd name="connsiteX306" fmla="*/ 11526873 w 12210216"/>
              <a:gd name="connsiteY306" fmla="*/ 704739 h 1002962"/>
              <a:gd name="connsiteX307" fmla="*/ 11526873 w 12210216"/>
              <a:gd name="connsiteY307" fmla="*/ 637724 h 1002962"/>
              <a:gd name="connsiteX308" fmla="*/ 11562002 w 12210216"/>
              <a:gd name="connsiteY308" fmla="*/ 637724 h 1002962"/>
              <a:gd name="connsiteX309" fmla="*/ 11567407 w 12210216"/>
              <a:gd name="connsiteY309" fmla="*/ 633401 h 1002962"/>
              <a:gd name="connsiteX310" fmla="*/ 11578216 w 12210216"/>
              <a:gd name="connsiteY310" fmla="*/ 633401 h 1002962"/>
              <a:gd name="connsiteX311" fmla="*/ 11583620 w 12210216"/>
              <a:gd name="connsiteY311" fmla="*/ 637724 h 1002962"/>
              <a:gd name="connsiteX312" fmla="*/ 11613345 w 12210216"/>
              <a:gd name="connsiteY312" fmla="*/ 637724 h 1002962"/>
              <a:gd name="connsiteX313" fmla="*/ 11613345 w 12210216"/>
              <a:gd name="connsiteY313" fmla="*/ 520988 h 1002962"/>
              <a:gd name="connsiteX314" fmla="*/ 11689008 w 12210216"/>
              <a:gd name="connsiteY314" fmla="*/ 510179 h 1002962"/>
              <a:gd name="connsiteX315" fmla="*/ 11689008 w 12210216"/>
              <a:gd name="connsiteY315" fmla="*/ 518826 h 1002962"/>
              <a:gd name="connsiteX316" fmla="*/ 11724138 w 12210216"/>
              <a:gd name="connsiteY316" fmla="*/ 518826 h 1002962"/>
              <a:gd name="connsiteX317" fmla="*/ 11724138 w 12210216"/>
              <a:gd name="connsiteY317" fmla="*/ 773916 h 1002962"/>
              <a:gd name="connsiteX318" fmla="*/ 11753863 w 12210216"/>
              <a:gd name="connsiteY318" fmla="*/ 773916 h 1002962"/>
              <a:gd name="connsiteX319" fmla="*/ 11753863 w 12210216"/>
              <a:gd name="connsiteY319" fmla="*/ 769593 h 1002962"/>
              <a:gd name="connsiteX320" fmla="*/ 11770076 w 12210216"/>
              <a:gd name="connsiteY320" fmla="*/ 769593 h 1002962"/>
              <a:gd name="connsiteX321" fmla="*/ 11770076 w 12210216"/>
              <a:gd name="connsiteY321" fmla="*/ 773916 h 1002962"/>
              <a:gd name="connsiteX322" fmla="*/ 11802503 w 12210216"/>
              <a:gd name="connsiteY322" fmla="*/ 773916 h 1002962"/>
              <a:gd name="connsiteX323" fmla="*/ 11802503 w 12210216"/>
              <a:gd name="connsiteY323" fmla="*/ 760946 h 1002962"/>
              <a:gd name="connsiteX324" fmla="*/ 11840335 w 12210216"/>
              <a:gd name="connsiteY324" fmla="*/ 760946 h 1002962"/>
              <a:gd name="connsiteX325" fmla="*/ 11840335 w 12210216"/>
              <a:gd name="connsiteY325" fmla="*/ 756622 h 1002962"/>
              <a:gd name="connsiteX326" fmla="*/ 11856548 w 12210216"/>
              <a:gd name="connsiteY326" fmla="*/ 756622 h 1002962"/>
              <a:gd name="connsiteX327" fmla="*/ 11856548 w 12210216"/>
              <a:gd name="connsiteY327" fmla="*/ 760946 h 1002962"/>
              <a:gd name="connsiteX328" fmla="*/ 11883571 w 12210216"/>
              <a:gd name="connsiteY328" fmla="*/ 760946 h 1002962"/>
              <a:gd name="connsiteX329" fmla="*/ 11883571 w 12210216"/>
              <a:gd name="connsiteY329" fmla="*/ 743651 h 1002962"/>
              <a:gd name="connsiteX330" fmla="*/ 11894380 w 12210216"/>
              <a:gd name="connsiteY330" fmla="*/ 743651 h 1002962"/>
              <a:gd name="connsiteX331" fmla="*/ 11894380 w 12210216"/>
              <a:gd name="connsiteY331" fmla="*/ 730681 h 1002962"/>
              <a:gd name="connsiteX332" fmla="*/ 11970043 w 12210216"/>
              <a:gd name="connsiteY332" fmla="*/ 730681 h 1002962"/>
              <a:gd name="connsiteX333" fmla="*/ 11970043 w 12210216"/>
              <a:gd name="connsiteY333" fmla="*/ 700416 h 1002962"/>
              <a:gd name="connsiteX334" fmla="*/ 11994363 w 12210216"/>
              <a:gd name="connsiteY334" fmla="*/ 700416 h 1002962"/>
              <a:gd name="connsiteX335" fmla="*/ 11994363 w 12210216"/>
              <a:gd name="connsiteY335" fmla="*/ 693931 h 1002962"/>
              <a:gd name="connsiteX336" fmla="*/ 12010577 w 12210216"/>
              <a:gd name="connsiteY336" fmla="*/ 693931 h 1002962"/>
              <a:gd name="connsiteX337" fmla="*/ 12010577 w 12210216"/>
              <a:gd name="connsiteY337" fmla="*/ 700416 h 1002962"/>
              <a:gd name="connsiteX338" fmla="*/ 12032195 w 12210216"/>
              <a:gd name="connsiteY338" fmla="*/ 700416 h 1002962"/>
              <a:gd name="connsiteX339" fmla="*/ 12032195 w 12210216"/>
              <a:gd name="connsiteY339" fmla="*/ 750137 h 1002962"/>
              <a:gd name="connsiteX340" fmla="*/ 12075431 w 12210216"/>
              <a:gd name="connsiteY340" fmla="*/ 750137 h 1002962"/>
              <a:gd name="connsiteX341" fmla="*/ 12075431 w 12210216"/>
              <a:gd name="connsiteY341" fmla="*/ 724195 h 1002962"/>
              <a:gd name="connsiteX342" fmla="*/ 12126774 w 12210216"/>
              <a:gd name="connsiteY342" fmla="*/ 724195 h 1002962"/>
              <a:gd name="connsiteX343" fmla="*/ 12126774 w 12210216"/>
              <a:gd name="connsiteY343" fmla="*/ 693931 h 1002962"/>
              <a:gd name="connsiteX344" fmla="*/ 12191628 w 12210216"/>
              <a:gd name="connsiteY344" fmla="*/ 693931 h 1002962"/>
              <a:gd name="connsiteX345" fmla="*/ 12191628 w 12210216"/>
              <a:gd name="connsiteY345" fmla="*/ 775099 h 1002962"/>
              <a:gd name="connsiteX346" fmla="*/ 12191628 w 12210216"/>
              <a:gd name="connsiteY346" fmla="*/ 814322 h 1002962"/>
              <a:gd name="connsiteX347" fmla="*/ 12210216 w 12210216"/>
              <a:gd name="connsiteY347" fmla="*/ 814322 h 1002962"/>
              <a:gd name="connsiteX348" fmla="*/ 12210216 w 12210216"/>
              <a:gd name="connsiteY348" fmla="*/ 1002962 h 1002962"/>
              <a:gd name="connsiteX349" fmla="*/ 1 w 12210216"/>
              <a:gd name="connsiteY349" fmla="*/ 1002962 h 1002962"/>
              <a:gd name="connsiteX350" fmla="*/ 0 w 12210216"/>
              <a:gd name="connsiteY350" fmla="*/ 1002962 h 1002962"/>
              <a:gd name="connsiteX351" fmla="*/ 0 w 12210216"/>
              <a:gd name="connsiteY351" fmla="*/ 814322 h 1002962"/>
              <a:gd name="connsiteX352" fmla="*/ 1 w 12210216"/>
              <a:gd name="connsiteY352" fmla="*/ 814322 h 1002962"/>
              <a:gd name="connsiteX353" fmla="*/ 1 w 12210216"/>
              <a:gd name="connsiteY353" fmla="*/ 814322 h 1002962"/>
              <a:gd name="connsiteX354" fmla="*/ 1 w 12210216"/>
              <a:gd name="connsiteY354" fmla="*/ 775100 h 1002962"/>
              <a:gd name="connsiteX355" fmla="*/ 1 w 12210216"/>
              <a:gd name="connsiteY355" fmla="*/ 693932 h 1002962"/>
              <a:gd name="connsiteX356" fmla="*/ 69127 w 12210216"/>
              <a:gd name="connsiteY356" fmla="*/ 693932 h 1002962"/>
              <a:gd name="connsiteX357" fmla="*/ 69127 w 12210216"/>
              <a:gd name="connsiteY357" fmla="*/ 724196 h 1002962"/>
              <a:gd name="connsiteX358" fmla="*/ 123851 w 12210216"/>
              <a:gd name="connsiteY358" fmla="*/ 724196 h 1002962"/>
              <a:gd name="connsiteX359" fmla="*/ 123851 w 12210216"/>
              <a:gd name="connsiteY359" fmla="*/ 750138 h 1002962"/>
              <a:gd name="connsiteX360" fmla="*/ 169934 w 12210216"/>
              <a:gd name="connsiteY360" fmla="*/ 750138 h 1002962"/>
              <a:gd name="connsiteX361" fmla="*/ 169934 w 12210216"/>
              <a:gd name="connsiteY361" fmla="*/ 700417 h 1002962"/>
              <a:gd name="connsiteX362" fmla="*/ 192976 w 12210216"/>
              <a:gd name="connsiteY362" fmla="*/ 700417 h 1002962"/>
              <a:gd name="connsiteX363" fmla="*/ 192976 w 12210216"/>
              <a:gd name="connsiteY363" fmla="*/ 693932 h 1002962"/>
              <a:gd name="connsiteX364" fmla="*/ 210257 w 12210216"/>
              <a:gd name="connsiteY364" fmla="*/ 693932 h 1002962"/>
              <a:gd name="connsiteX365" fmla="*/ 210257 w 12210216"/>
              <a:gd name="connsiteY365" fmla="*/ 700417 h 1002962"/>
              <a:gd name="connsiteX366" fmla="*/ 236179 w 12210216"/>
              <a:gd name="connsiteY366" fmla="*/ 700417 h 1002962"/>
              <a:gd name="connsiteX367" fmla="*/ 236179 w 12210216"/>
              <a:gd name="connsiteY367" fmla="*/ 730682 h 1002962"/>
              <a:gd name="connsiteX368" fmla="*/ 316825 w 12210216"/>
              <a:gd name="connsiteY368" fmla="*/ 730682 h 1002962"/>
              <a:gd name="connsiteX369" fmla="*/ 316825 w 12210216"/>
              <a:gd name="connsiteY369" fmla="*/ 743652 h 1002962"/>
              <a:gd name="connsiteX370" fmla="*/ 328346 w 12210216"/>
              <a:gd name="connsiteY370" fmla="*/ 743652 h 1002962"/>
              <a:gd name="connsiteX371" fmla="*/ 328346 w 12210216"/>
              <a:gd name="connsiteY371" fmla="*/ 760947 h 1002962"/>
              <a:gd name="connsiteX372" fmla="*/ 357148 w 12210216"/>
              <a:gd name="connsiteY372" fmla="*/ 760947 h 1002962"/>
              <a:gd name="connsiteX373" fmla="*/ 357148 w 12210216"/>
              <a:gd name="connsiteY373" fmla="*/ 756623 h 1002962"/>
              <a:gd name="connsiteX374" fmla="*/ 374429 w 12210216"/>
              <a:gd name="connsiteY374" fmla="*/ 756623 h 1002962"/>
              <a:gd name="connsiteX375" fmla="*/ 374429 w 12210216"/>
              <a:gd name="connsiteY375" fmla="*/ 760947 h 1002962"/>
              <a:gd name="connsiteX376" fmla="*/ 414752 w 12210216"/>
              <a:gd name="connsiteY376" fmla="*/ 760947 h 1002962"/>
              <a:gd name="connsiteX377" fmla="*/ 414752 w 12210216"/>
              <a:gd name="connsiteY377" fmla="*/ 773917 h 1002962"/>
              <a:gd name="connsiteX378" fmla="*/ 449315 w 12210216"/>
              <a:gd name="connsiteY378" fmla="*/ 773917 h 1002962"/>
              <a:gd name="connsiteX379" fmla="*/ 449315 w 12210216"/>
              <a:gd name="connsiteY379" fmla="*/ 769594 h 1002962"/>
              <a:gd name="connsiteX380" fmla="*/ 466596 w 12210216"/>
              <a:gd name="connsiteY380" fmla="*/ 769594 h 1002962"/>
              <a:gd name="connsiteX381" fmla="*/ 466596 w 12210216"/>
              <a:gd name="connsiteY381" fmla="*/ 773917 h 1002962"/>
              <a:gd name="connsiteX382" fmla="*/ 498278 w 12210216"/>
              <a:gd name="connsiteY382" fmla="*/ 773917 h 1002962"/>
              <a:gd name="connsiteX383" fmla="*/ 498278 w 12210216"/>
              <a:gd name="connsiteY383" fmla="*/ 518827 h 1002962"/>
              <a:gd name="connsiteX384" fmla="*/ 535721 w 12210216"/>
              <a:gd name="connsiteY384" fmla="*/ 518827 h 1002962"/>
              <a:gd name="connsiteX385" fmla="*/ 535721 w 12210216"/>
              <a:gd name="connsiteY385" fmla="*/ 510180 h 1002962"/>
              <a:gd name="connsiteX386" fmla="*/ 616367 w 12210216"/>
              <a:gd name="connsiteY386" fmla="*/ 520989 h 1002962"/>
              <a:gd name="connsiteX387" fmla="*/ 616367 w 12210216"/>
              <a:gd name="connsiteY387" fmla="*/ 637725 h 1002962"/>
              <a:gd name="connsiteX388" fmla="*/ 648049 w 12210216"/>
              <a:gd name="connsiteY388" fmla="*/ 637725 h 1002962"/>
              <a:gd name="connsiteX389" fmla="*/ 653810 w 12210216"/>
              <a:gd name="connsiteY389" fmla="*/ 633402 h 1002962"/>
              <a:gd name="connsiteX390" fmla="*/ 665330 w 12210216"/>
              <a:gd name="connsiteY390" fmla="*/ 633402 h 1002962"/>
              <a:gd name="connsiteX391" fmla="*/ 671091 w 12210216"/>
              <a:gd name="connsiteY391" fmla="*/ 637725 h 1002962"/>
              <a:gd name="connsiteX392" fmla="*/ 708534 w 12210216"/>
              <a:gd name="connsiteY392" fmla="*/ 637725 h 1002962"/>
              <a:gd name="connsiteX393" fmla="*/ 708534 w 12210216"/>
              <a:gd name="connsiteY393" fmla="*/ 704740 h 1002962"/>
              <a:gd name="connsiteX394" fmla="*/ 740216 w 12210216"/>
              <a:gd name="connsiteY394" fmla="*/ 704740 h 1002962"/>
              <a:gd name="connsiteX395" fmla="*/ 740216 w 12210216"/>
              <a:gd name="connsiteY395" fmla="*/ 590166 h 1002962"/>
              <a:gd name="connsiteX396" fmla="*/ 754617 w 12210216"/>
              <a:gd name="connsiteY396" fmla="*/ 590166 h 1002962"/>
              <a:gd name="connsiteX397" fmla="*/ 754617 w 12210216"/>
              <a:gd name="connsiteY397" fmla="*/ 581519 h 1002962"/>
              <a:gd name="connsiteX398" fmla="*/ 858305 w 12210216"/>
              <a:gd name="connsiteY398" fmla="*/ 581519 h 1002962"/>
              <a:gd name="connsiteX399" fmla="*/ 866945 w 12210216"/>
              <a:gd name="connsiteY399" fmla="*/ 588004 h 1002962"/>
              <a:gd name="connsiteX400" fmla="*/ 866945 w 12210216"/>
              <a:gd name="connsiteY400" fmla="*/ 767432 h 1002962"/>
              <a:gd name="connsiteX401" fmla="*/ 889987 w 12210216"/>
              <a:gd name="connsiteY401" fmla="*/ 767432 h 1002962"/>
              <a:gd name="connsiteX402" fmla="*/ 889987 w 12210216"/>
              <a:gd name="connsiteY402" fmla="*/ 780403 h 1002962"/>
              <a:gd name="connsiteX403" fmla="*/ 910148 w 12210216"/>
              <a:gd name="connsiteY403" fmla="*/ 780403 h 1002962"/>
              <a:gd name="connsiteX404" fmla="*/ 910148 w 12210216"/>
              <a:gd name="connsiteY404" fmla="*/ 735005 h 1002962"/>
              <a:gd name="connsiteX405" fmla="*/ 938951 w 12210216"/>
              <a:gd name="connsiteY405" fmla="*/ 735005 h 1002962"/>
              <a:gd name="connsiteX406" fmla="*/ 938951 w 12210216"/>
              <a:gd name="connsiteY406" fmla="*/ 728520 h 1002962"/>
              <a:gd name="connsiteX407" fmla="*/ 970633 w 12210216"/>
              <a:gd name="connsiteY407" fmla="*/ 728520 h 1002962"/>
              <a:gd name="connsiteX408" fmla="*/ 970633 w 12210216"/>
              <a:gd name="connsiteY408" fmla="*/ 735005 h 1002962"/>
              <a:gd name="connsiteX409" fmla="*/ 987914 w 12210216"/>
              <a:gd name="connsiteY409" fmla="*/ 735005 h 1002962"/>
              <a:gd name="connsiteX410" fmla="*/ 990794 w 12210216"/>
              <a:gd name="connsiteY410" fmla="*/ 726358 h 1002962"/>
              <a:gd name="connsiteX411" fmla="*/ 999435 w 12210216"/>
              <a:gd name="connsiteY411" fmla="*/ 726358 h 1002962"/>
              <a:gd name="connsiteX412" fmla="*/ 1002315 w 12210216"/>
              <a:gd name="connsiteY412" fmla="*/ 732844 h 1002962"/>
              <a:gd name="connsiteX413" fmla="*/ 1013836 w 12210216"/>
              <a:gd name="connsiteY413" fmla="*/ 732844 h 1002962"/>
              <a:gd name="connsiteX414" fmla="*/ 1013836 w 12210216"/>
              <a:gd name="connsiteY414" fmla="*/ 657181 h 1002962"/>
              <a:gd name="connsiteX415" fmla="*/ 1106003 w 12210216"/>
              <a:gd name="connsiteY415" fmla="*/ 657181 h 1002962"/>
              <a:gd name="connsiteX416" fmla="*/ 1117524 w 12210216"/>
              <a:gd name="connsiteY416" fmla="*/ 404253 h 1002962"/>
              <a:gd name="connsiteX417" fmla="*/ 1100243 w 12210216"/>
              <a:gd name="connsiteY417" fmla="*/ 382635 h 1002962"/>
              <a:gd name="connsiteX418" fmla="*/ 1091602 w 12210216"/>
              <a:gd name="connsiteY418" fmla="*/ 378312 h 1002962"/>
              <a:gd name="connsiteX419" fmla="*/ 1103123 w 12210216"/>
              <a:gd name="connsiteY419" fmla="*/ 354532 h 1002962"/>
              <a:gd name="connsiteX420" fmla="*/ 1103123 w 12210216"/>
              <a:gd name="connsiteY420" fmla="*/ 337238 h 1002962"/>
              <a:gd name="connsiteX421" fmla="*/ 1123284 w 12210216"/>
              <a:gd name="connsiteY421" fmla="*/ 337238 h 1002962"/>
              <a:gd name="connsiteX422" fmla="*/ 1123284 w 12210216"/>
              <a:gd name="connsiteY422" fmla="*/ 315620 h 1002962"/>
              <a:gd name="connsiteX423" fmla="*/ 1126164 w 12210216"/>
              <a:gd name="connsiteY423" fmla="*/ 311297 h 1002962"/>
              <a:gd name="connsiteX424" fmla="*/ 1126164 w 12210216"/>
              <a:gd name="connsiteY424" fmla="*/ 233473 h 1002962"/>
              <a:gd name="connsiteX425" fmla="*/ 1123284 w 12210216"/>
              <a:gd name="connsiteY425" fmla="*/ 226987 h 1002962"/>
              <a:gd name="connsiteX426" fmla="*/ 1131925 w 12210216"/>
              <a:gd name="connsiteY426" fmla="*/ 220502 h 1002962"/>
              <a:gd name="connsiteX427" fmla="*/ 1131925 w 12210216"/>
              <a:gd name="connsiteY427" fmla="*/ 162134 h 1002962"/>
              <a:gd name="connsiteX428" fmla="*/ 1134805 w 12210216"/>
              <a:gd name="connsiteY428" fmla="*/ 157811 h 1002962"/>
              <a:gd name="connsiteX429" fmla="*/ 1134805 w 12210216"/>
              <a:gd name="connsiteY429" fmla="*/ 101604 h 1002962"/>
              <a:gd name="connsiteX430" fmla="*/ 1137685 w 12210216"/>
              <a:gd name="connsiteY430" fmla="*/ 99443 h 1002962"/>
              <a:gd name="connsiteX431" fmla="*/ 1137685 w 12210216"/>
              <a:gd name="connsiteY431" fmla="*/ 82148 h 1002962"/>
              <a:gd name="connsiteX432" fmla="*/ 1140565 w 12210216"/>
              <a:gd name="connsiteY432" fmla="*/ 79987 h 1002962"/>
              <a:gd name="connsiteX433" fmla="*/ 1143446 w 12210216"/>
              <a:gd name="connsiteY433" fmla="*/ 82148 h 1002962"/>
              <a:gd name="connsiteX434" fmla="*/ 1143446 w 12210216"/>
              <a:gd name="connsiteY434" fmla="*/ 99443 h 1002962"/>
              <a:gd name="connsiteX435" fmla="*/ 1146326 w 12210216"/>
              <a:gd name="connsiteY435" fmla="*/ 101604 h 1002962"/>
              <a:gd name="connsiteX436" fmla="*/ 1146326 w 12210216"/>
              <a:gd name="connsiteY436" fmla="*/ 157811 h 1002962"/>
              <a:gd name="connsiteX437" fmla="*/ 1149206 w 12210216"/>
              <a:gd name="connsiteY437" fmla="*/ 162134 h 1002962"/>
              <a:gd name="connsiteX438" fmla="*/ 1149206 w 12210216"/>
              <a:gd name="connsiteY438" fmla="*/ 220502 h 1002962"/>
              <a:gd name="connsiteX439" fmla="*/ 1157847 w 12210216"/>
              <a:gd name="connsiteY439" fmla="*/ 226987 h 1002962"/>
              <a:gd name="connsiteX440" fmla="*/ 1154967 w 12210216"/>
              <a:gd name="connsiteY440" fmla="*/ 233473 h 1002962"/>
              <a:gd name="connsiteX441" fmla="*/ 1154967 w 12210216"/>
              <a:gd name="connsiteY441" fmla="*/ 311297 h 1002962"/>
              <a:gd name="connsiteX442" fmla="*/ 1157847 w 12210216"/>
              <a:gd name="connsiteY442" fmla="*/ 315620 h 1002962"/>
              <a:gd name="connsiteX443" fmla="*/ 1157847 w 12210216"/>
              <a:gd name="connsiteY443" fmla="*/ 337238 h 1002962"/>
              <a:gd name="connsiteX444" fmla="*/ 1178008 w 12210216"/>
              <a:gd name="connsiteY444" fmla="*/ 337238 h 1002962"/>
              <a:gd name="connsiteX445" fmla="*/ 1178008 w 12210216"/>
              <a:gd name="connsiteY445" fmla="*/ 354532 h 1002962"/>
              <a:gd name="connsiteX446" fmla="*/ 1189529 w 12210216"/>
              <a:gd name="connsiteY446" fmla="*/ 378312 h 1002962"/>
              <a:gd name="connsiteX447" fmla="*/ 1180888 w 12210216"/>
              <a:gd name="connsiteY447" fmla="*/ 382635 h 1002962"/>
              <a:gd name="connsiteX448" fmla="*/ 1163607 w 12210216"/>
              <a:gd name="connsiteY448" fmla="*/ 404253 h 1002962"/>
              <a:gd name="connsiteX449" fmla="*/ 1185461 w 12210216"/>
              <a:gd name="connsiteY449" fmla="*/ 814322 h 1002962"/>
              <a:gd name="connsiteX450" fmla="*/ 1201050 w 12210216"/>
              <a:gd name="connsiteY450" fmla="*/ 814322 h 1002962"/>
              <a:gd name="connsiteX451" fmla="*/ 1201050 w 12210216"/>
              <a:gd name="connsiteY451" fmla="*/ 810668 h 1002962"/>
              <a:gd name="connsiteX452" fmla="*/ 1255774 w 12210216"/>
              <a:gd name="connsiteY452" fmla="*/ 810668 h 1002962"/>
              <a:gd name="connsiteX453" fmla="*/ 1255774 w 12210216"/>
              <a:gd name="connsiteY453" fmla="*/ 814322 h 1002962"/>
              <a:gd name="connsiteX454" fmla="*/ 1264414 w 12210216"/>
              <a:gd name="connsiteY454" fmla="*/ 814322 h 1002962"/>
              <a:gd name="connsiteX455" fmla="*/ 1264414 w 12210216"/>
              <a:gd name="connsiteY455" fmla="*/ 797697 h 1002962"/>
              <a:gd name="connsiteX456" fmla="*/ 1273055 w 12210216"/>
              <a:gd name="connsiteY456" fmla="*/ 797697 h 1002962"/>
              <a:gd name="connsiteX457" fmla="*/ 1273055 w 12210216"/>
              <a:gd name="connsiteY457" fmla="*/ 814322 h 1002962"/>
              <a:gd name="connsiteX458" fmla="*/ 1319138 w 12210216"/>
              <a:gd name="connsiteY458" fmla="*/ 814322 h 1002962"/>
              <a:gd name="connsiteX459" fmla="*/ 1319138 w 12210216"/>
              <a:gd name="connsiteY459" fmla="*/ 812829 h 1002962"/>
              <a:gd name="connsiteX460" fmla="*/ 1339300 w 12210216"/>
              <a:gd name="connsiteY460" fmla="*/ 812829 h 1002962"/>
              <a:gd name="connsiteX461" fmla="*/ 1339300 w 12210216"/>
              <a:gd name="connsiteY461" fmla="*/ 806344 h 1002962"/>
              <a:gd name="connsiteX462" fmla="*/ 1362342 w 12210216"/>
              <a:gd name="connsiteY462" fmla="*/ 806344 h 1002962"/>
              <a:gd name="connsiteX463" fmla="*/ 1362342 w 12210216"/>
              <a:gd name="connsiteY463" fmla="*/ 810668 h 1002962"/>
              <a:gd name="connsiteX464" fmla="*/ 1379623 w 12210216"/>
              <a:gd name="connsiteY464" fmla="*/ 810668 h 1002962"/>
              <a:gd name="connsiteX465" fmla="*/ 1379623 w 12210216"/>
              <a:gd name="connsiteY465" fmla="*/ 806344 h 1002962"/>
              <a:gd name="connsiteX466" fmla="*/ 1535154 w 12210216"/>
              <a:gd name="connsiteY466" fmla="*/ 806344 h 1002962"/>
              <a:gd name="connsiteX467" fmla="*/ 1535154 w 12210216"/>
              <a:gd name="connsiteY467" fmla="*/ 799859 h 1002962"/>
              <a:gd name="connsiteX468" fmla="*/ 1546675 w 12210216"/>
              <a:gd name="connsiteY468" fmla="*/ 799859 h 1002962"/>
              <a:gd name="connsiteX469" fmla="*/ 1546675 w 12210216"/>
              <a:gd name="connsiteY469" fmla="*/ 806344 h 1002962"/>
              <a:gd name="connsiteX470" fmla="*/ 1558196 w 12210216"/>
              <a:gd name="connsiteY470" fmla="*/ 806344 h 1002962"/>
              <a:gd name="connsiteX471" fmla="*/ 1558196 w 12210216"/>
              <a:gd name="connsiteY471" fmla="*/ 814322 h 1002962"/>
              <a:gd name="connsiteX472" fmla="*/ 1566837 w 12210216"/>
              <a:gd name="connsiteY472" fmla="*/ 814322 h 1002962"/>
              <a:gd name="connsiteX473" fmla="*/ 1566837 w 12210216"/>
              <a:gd name="connsiteY473" fmla="*/ 810668 h 1002962"/>
              <a:gd name="connsiteX474" fmla="*/ 1575477 w 12210216"/>
              <a:gd name="connsiteY474" fmla="*/ 810668 h 1002962"/>
              <a:gd name="connsiteX475" fmla="*/ 1575477 w 12210216"/>
              <a:gd name="connsiteY475" fmla="*/ 814322 h 1002962"/>
              <a:gd name="connsiteX476" fmla="*/ 1601399 w 12210216"/>
              <a:gd name="connsiteY476" fmla="*/ 814322 h 1002962"/>
              <a:gd name="connsiteX477" fmla="*/ 1601399 w 12210216"/>
              <a:gd name="connsiteY477" fmla="*/ 808506 h 1002962"/>
              <a:gd name="connsiteX478" fmla="*/ 1618681 w 12210216"/>
              <a:gd name="connsiteY478" fmla="*/ 808506 h 1002962"/>
              <a:gd name="connsiteX479" fmla="*/ 1618681 w 12210216"/>
              <a:gd name="connsiteY479" fmla="*/ 814322 h 1002962"/>
              <a:gd name="connsiteX480" fmla="*/ 1693957 w 12210216"/>
              <a:gd name="connsiteY480" fmla="*/ 814322 h 1002962"/>
              <a:gd name="connsiteX481" fmla="*/ 1696446 w 12210216"/>
              <a:gd name="connsiteY481" fmla="*/ 782564 h 1002962"/>
              <a:gd name="connsiteX482" fmla="*/ 1705087 w 12210216"/>
              <a:gd name="connsiteY482" fmla="*/ 782564 h 1002962"/>
              <a:gd name="connsiteX483" fmla="*/ 1707576 w 12210216"/>
              <a:gd name="connsiteY483" fmla="*/ 814322 h 1002962"/>
              <a:gd name="connsiteX484" fmla="*/ 1719879 w 12210216"/>
              <a:gd name="connsiteY484" fmla="*/ 814322 h 1002962"/>
              <a:gd name="connsiteX485" fmla="*/ 1722368 w 12210216"/>
              <a:gd name="connsiteY485" fmla="*/ 782564 h 1002962"/>
              <a:gd name="connsiteX486" fmla="*/ 1731009 w 12210216"/>
              <a:gd name="connsiteY486" fmla="*/ 782564 h 1002962"/>
              <a:gd name="connsiteX487" fmla="*/ 1733829 w 12210216"/>
              <a:gd name="connsiteY487" fmla="*/ 814322 h 1002962"/>
              <a:gd name="connsiteX488" fmla="*/ 1808774 w 12210216"/>
              <a:gd name="connsiteY488" fmla="*/ 814322 h 1002962"/>
              <a:gd name="connsiteX489" fmla="*/ 1808774 w 12210216"/>
              <a:gd name="connsiteY489" fmla="*/ 810668 h 1002962"/>
              <a:gd name="connsiteX490" fmla="*/ 1800134 w 12210216"/>
              <a:gd name="connsiteY490" fmla="*/ 810668 h 1002962"/>
              <a:gd name="connsiteX491" fmla="*/ 1800134 w 12210216"/>
              <a:gd name="connsiteY491" fmla="*/ 806344 h 1002962"/>
              <a:gd name="connsiteX492" fmla="*/ 1814535 w 12210216"/>
              <a:gd name="connsiteY492" fmla="*/ 806344 h 1002962"/>
              <a:gd name="connsiteX493" fmla="*/ 1814535 w 12210216"/>
              <a:gd name="connsiteY493" fmla="*/ 789050 h 1002962"/>
              <a:gd name="connsiteX494" fmla="*/ 1923983 w 12210216"/>
              <a:gd name="connsiteY494" fmla="*/ 789050 h 1002962"/>
              <a:gd name="connsiteX495" fmla="*/ 1923983 w 12210216"/>
              <a:gd name="connsiteY495" fmla="*/ 806344 h 1002962"/>
              <a:gd name="connsiteX496" fmla="*/ 1955665 w 12210216"/>
              <a:gd name="connsiteY496" fmla="*/ 804182 h 1002962"/>
              <a:gd name="connsiteX497" fmla="*/ 1955665 w 12210216"/>
              <a:gd name="connsiteY497" fmla="*/ 786888 h 1002962"/>
              <a:gd name="connsiteX498" fmla="*/ 1967186 w 12210216"/>
              <a:gd name="connsiteY498" fmla="*/ 786888 h 1002962"/>
              <a:gd name="connsiteX499" fmla="*/ 1967186 w 12210216"/>
              <a:gd name="connsiteY499" fmla="*/ 756623 h 1002962"/>
              <a:gd name="connsiteX500" fmla="*/ 1981587 w 12210216"/>
              <a:gd name="connsiteY500" fmla="*/ 756623 h 1002962"/>
              <a:gd name="connsiteX501" fmla="*/ 1987347 w 12210216"/>
              <a:gd name="connsiteY501" fmla="*/ 754461 h 1002962"/>
              <a:gd name="connsiteX502" fmla="*/ 2001749 w 12210216"/>
              <a:gd name="connsiteY502" fmla="*/ 754461 h 1002962"/>
              <a:gd name="connsiteX503" fmla="*/ 2004629 w 12210216"/>
              <a:gd name="connsiteY503" fmla="*/ 756623 h 1002962"/>
              <a:gd name="connsiteX504" fmla="*/ 2021910 w 12210216"/>
              <a:gd name="connsiteY504" fmla="*/ 756623 h 1002962"/>
              <a:gd name="connsiteX505" fmla="*/ 2021910 w 12210216"/>
              <a:gd name="connsiteY505" fmla="*/ 786888 h 1002962"/>
              <a:gd name="connsiteX506" fmla="*/ 2065113 w 12210216"/>
              <a:gd name="connsiteY506" fmla="*/ 786888 h 1002962"/>
              <a:gd name="connsiteX507" fmla="*/ 2065113 w 12210216"/>
              <a:gd name="connsiteY507" fmla="*/ 773917 h 1002962"/>
              <a:gd name="connsiteX508" fmla="*/ 2070874 w 12210216"/>
              <a:gd name="connsiteY508" fmla="*/ 773917 h 1002962"/>
              <a:gd name="connsiteX509" fmla="*/ 2070874 w 12210216"/>
              <a:gd name="connsiteY509" fmla="*/ 786888 h 1002962"/>
              <a:gd name="connsiteX510" fmla="*/ 2088155 w 12210216"/>
              <a:gd name="connsiteY510" fmla="*/ 786888 h 1002962"/>
              <a:gd name="connsiteX511" fmla="*/ 2088155 w 12210216"/>
              <a:gd name="connsiteY511" fmla="*/ 648534 h 1002962"/>
              <a:gd name="connsiteX512" fmla="*/ 2142879 w 12210216"/>
              <a:gd name="connsiteY512" fmla="*/ 648534 h 1002962"/>
              <a:gd name="connsiteX513" fmla="*/ 2142879 w 12210216"/>
              <a:gd name="connsiteY513" fmla="*/ 637725 h 1002962"/>
              <a:gd name="connsiteX514" fmla="*/ 2151520 w 12210216"/>
              <a:gd name="connsiteY514" fmla="*/ 637725 h 1002962"/>
              <a:gd name="connsiteX515" fmla="*/ 2151520 w 12210216"/>
              <a:gd name="connsiteY515" fmla="*/ 644211 h 1002962"/>
              <a:gd name="connsiteX516" fmla="*/ 2177442 w 12210216"/>
              <a:gd name="connsiteY516" fmla="*/ 644211 h 1002962"/>
              <a:gd name="connsiteX517" fmla="*/ 2177442 w 12210216"/>
              <a:gd name="connsiteY517" fmla="*/ 637725 h 1002962"/>
              <a:gd name="connsiteX518" fmla="*/ 2183202 w 12210216"/>
              <a:gd name="connsiteY518" fmla="*/ 637725 h 1002962"/>
              <a:gd name="connsiteX519" fmla="*/ 2183202 w 12210216"/>
              <a:gd name="connsiteY519" fmla="*/ 652858 h 1002962"/>
              <a:gd name="connsiteX520" fmla="*/ 2191843 w 12210216"/>
              <a:gd name="connsiteY520" fmla="*/ 652858 h 1002962"/>
              <a:gd name="connsiteX521" fmla="*/ 2191843 w 12210216"/>
              <a:gd name="connsiteY521" fmla="*/ 665828 h 1002962"/>
              <a:gd name="connsiteX522" fmla="*/ 2223525 w 12210216"/>
              <a:gd name="connsiteY522" fmla="*/ 665828 h 1002962"/>
              <a:gd name="connsiteX523" fmla="*/ 2223525 w 12210216"/>
              <a:gd name="connsiteY523" fmla="*/ 698255 h 1002962"/>
              <a:gd name="connsiteX524" fmla="*/ 2226405 w 12210216"/>
              <a:gd name="connsiteY524" fmla="*/ 698255 h 1002962"/>
              <a:gd name="connsiteX525" fmla="*/ 2226405 w 12210216"/>
              <a:gd name="connsiteY525" fmla="*/ 676637 h 1002962"/>
              <a:gd name="connsiteX526" fmla="*/ 2240807 w 12210216"/>
              <a:gd name="connsiteY526" fmla="*/ 676637 h 1002962"/>
              <a:gd name="connsiteX527" fmla="*/ 2240807 w 12210216"/>
              <a:gd name="connsiteY527" fmla="*/ 713388 h 1002962"/>
              <a:gd name="connsiteX528" fmla="*/ 2284010 w 12210216"/>
              <a:gd name="connsiteY528" fmla="*/ 713388 h 1002962"/>
              <a:gd name="connsiteX529" fmla="*/ 2284010 w 12210216"/>
              <a:gd name="connsiteY529" fmla="*/ 700417 h 1002962"/>
              <a:gd name="connsiteX530" fmla="*/ 2301291 w 12210216"/>
              <a:gd name="connsiteY530" fmla="*/ 700417 h 1002962"/>
              <a:gd name="connsiteX531" fmla="*/ 2301291 w 12210216"/>
              <a:gd name="connsiteY531" fmla="*/ 717711 h 1002962"/>
              <a:gd name="connsiteX532" fmla="*/ 2307051 w 12210216"/>
              <a:gd name="connsiteY532" fmla="*/ 717711 h 1002962"/>
              <a:gd name="connsiteX533" fmla="*/ 2307051 w 12210216"/>
              <a:gd name="connsiteY533" fmla="*/ 700417 h 1002962"/>
              <a:gd name="connsiteX534" fmla="*/ 2327213 w 12210216"/>
              <a:gd name="connsiteY534" fmla="*/ 700417 h 1002962"/>
              <a:gd name="connsiteX535" fmla="*/ 2327213 w 12210216"/>
              <a:gd name="connsiteY535" fmla="*/ 661505 h 1002962"/>
              <a:gd name="connsiteX536" fmla="*/ 2338734 w 12210216"/>
              <a:gd name="connsiteY536" fmla="*/ 661505 h 1002962"/>
              <a:gd name="connsiteX537" fmla="*/ 2353135 w 12210216"/>
              <a:gd name="connsiteY537" fmla="*/ 618269 h 1002962"/>
              <a:gd name="connsiteX538" fmla="*/ 2367536 w 12210216"/>
              <a:gd name="connsiteY538" fmla="*/ 618269 h 1002962"/>
              <a:gd name="connsiteX539" fmla="*/ 2384817 w 12210216"/>
              <a:gd name="connsiteY539" fmla="*/ 661505 h 1002962"/>
              <a:gd name="connsiteX540" fmla="*/ 2396338 w 12210216"/>
              <a:gd name="connsiteY540" fmla="*/ 661505 h 1002962"/>
              <a:gd name="connsiteX541" fmla="*/ 2396338 w 12210216"/>
              <a:gd name="connsiteY541" fmla="*/ 726358 h 1002962"/>
              <a:gd name="connsiteX542" fmla="*/ 2404979 w 12210216"/>
              <a:gd name="connsiteY542" fmla="*/ 726358 h 1002962"/>
              <a:gd name="connsiteX543" fmla="*/ 2404979 w 12210216"/>
              <a:gd name="connsiteY543" fmla="*/ 771756 h 1002962"/>
              <a:gd name="connsiteX544" fmla="*/ 2410739 w 12210216"/>
              <a:gd name="connsiteY544" fmla="*/ 771756 h 1002962"/>
              <a:gd name="connsiteX545" fmla="*/ 2410739 w 12210216"/>
              <a:gd name="connsiteY545" fmla="*/ 756623 h 1002962"/>
              <a:gd name="connsiteX546" fmla="*/ 2419379 w 12210216"/>
              <a:gd name="connsiteY546" fmla="*/ 767432 h 1002962"/>
              <a:gd name="connsiteX547" fmla="*/ 2428020 w 12210216"/>
              <a:gd name="connsiteY547" fmla="*/ 767432 h 1002962"/>
              <a:gd name="connsiteX548" fmla="*/ 2428020 w 12210216"/>
              <a:gd name="connsiteY548" fmla="*/ 680961 h 1002962"/>
              <a:gd name="connsiteX549" fmla="*/ 2468343 w 12210216"/>
              <a:gd name="connsiteY549" fmla="*/ 680961 h 1002962"/>
              <a:gd name="connsiteX550" fmla="*/ 2485625 w 12210216"/>
              <a:gd name="connsiteY550" fmla="*/ 696093 h 1002962"/>
              <a:gd name="connsiteX551" fmla="*/ 2485625 w 12210216"/>
              <a:gd name="connsiteY551" fmla="*/ 680961 h 1002962"/>
              <a:gd name="connsiteX552" fmla="*/ 2488505 w 12210216"/>
              <a:gd name="connsiteY552" fmla="*/ 680961 h 1002962"/>
              <a:gd name="connsiteX553" fmla="*/ 2488505 w 12210216"/>
              <a:gd name="connsiteY553" fmla="*/ 678799 h 1002962"/>
              <a:gd name="connsiteX554" fmla="*/ 2502906 w 12210216"/>
              <a:gd name="connsiteY554" fmla="*/ 678799 h 1002962"/>
              <a:gd name="connsiteX555" fmla="*/ 2502906 w 12210216"/>
              <a:gd name="connsiteY555" fmla="*/ 655020 h 1002962"/>
              <a:gd name="connsiteX556" fmla="*/ 2511546 w 12210216"/>
              <a:gd name="connsiteY556" fmla="*/ 655020 h 1002962"/>
              <a:gd name="connsiteX557" fmla="*/ 2511546 w 12210216"/>
              <a:gd name="connsiteY557" fmla="*/ 642049 h 1002962"/>
              <a:gd name="connsiteX558" fmla="*/ 2514426 w 12210216"/>
              <a:gd name="connsiteY558" fmla="*/ 642049 h 1002962"/>
              <a:gd name="connsiteX559" fmla="*/ 2514426 w 12210216"/>
              <a:gd name="connsiteY559" fmla="*/ 618269 h 1002962"/>
              <a:gd name="connsiteX560" fmla="*/ 2537468 w 12210216"/>
              <a:gd name="connsiteY560" fmla="*/ 618269 h 1002962"/>
              <a:gd name="connsiteX561" fmla="*/ 2537468 w 12210216"/>
              <a:gd name="connsiteY561" fmla="*/ 588004 h 1002962"/>
              <a:gd name="connsiteX562" fmla="*/ 2548989 w 12210216"/>
              <a:gd name="connsiteY562" fmla="*/ 588004 h 1002962"/>
              <a:gd name="connsiteX563" fmla="*/ 2548989 w 12210216"/>
              <a:gd name="connsiteY563" fmla="*/ 581519 h 1002962"/>
              <a:gd name="connsiteX564" fmla="*/ 2557630 w 12210216"/>
              <a:gd name="connsiteY564" fmla="*/ 581519 h 1002962"/>
              <a:gd name="connsiteX565" fmla="*/ 2557630 w 12210216"/>
              <a:gd name="connsiteY565" fmla="*/ 551254 h 1002962"/>
              <a:gd name="connsiteX566" fmla="*/ 2563390 w 12210216"/>
              <a:gd name="connsiteY566" fmla="*/ 551254 h 1002962"/>
              <a:gd name="connsiteX567" fmla="*/ 2563390 w 12210216"/>
              <a:gd name="connsiteY567" fmla="*/ 542607 h 1002962"/>
              <a:gd name="connsiteX568" fmla="*/ 2572031 w 12210216"/>
              <a:gd name="connsiteY568" fmla="*/ 542607 h 1002962"/>
              <a:gd name="connsiteX569" fmla="*/ 2572031 w 12210216"/>
              <a:gd name="connsiteY569" fmla="*/ 512342 h 1002962"/>
              <a:gd name="connsiteX570" fmla="*/ 2609474 w 12210216"/>
              <a:gd name="connsiteY570" fmla="*/ 512342 h 1002962"/>
              <a:gd name="connsiteX571" fmla="*/ 2609474 w 12210216"/>
              <a:gd name="connsiteY571" fmla="*/ 499371 h 1002962"/>
              <a:gd name="connsiteX572" fmla="*/ 2652677 w 12210216"/>
              <a:gd name="connsiteY572" fmla="*/ 499371 h 1002962"/>
              <a:gd name="connsiteX573" fmla="*/ 2652677 w 12210216"/>
              <a:gd name="connsiteY573" fmla="*/ 490724 h 1002962"/>
              <a:gd name="connsiteX574" fmla="*/ 2678599 w 12210216"/>
              <a:gd name="connsiteY574" fmla="*/ 490724 h 1002962"/>
              <a:gd name="connsiteX575" fmla="*/ 2678599 w 12210216"/>
              <a:gd name="connsiteY575" fmla="*/ 499371 h 1002962"/>
              <a:gd name="connsiteX576" fmla="*/ 2684359 w 12210216"/>
              <a:gd name="connsiteY576" fmla="*/ 499371 h 1002962"/>
              <a:gd name="connsiteX577" fmla="*/ 2684359 w 12210216"/>
              <a:gd name="connsiteY577" fmla="*/ 495048 h 1002962"/>
              <a:gd name="connsiteX578" fmla="*/ 2698760 w 12210216"/>
              <a:gd name="connsiteY578" fmla="*/ 495048 h 1002962"/>
              <a:gd name="connsiteX579" fmla="*/ 2698760 w 12210216"/>
              <a:gd name="connsiteY579" fmla="*/ 499371 h 1002962"/>
              <a:gd name="connsiteX580" fmla="*/ 2707401 w 12210216"/>
              <a:gd name="connsiteY580" fmla="*/ 499371 h 1002962"/>
              <a:gd name="connsiteX581" fmla="*/ 2707401 w 12210216"/>
              <a:gd name="connsiteY581" fmla="*/ 490724 h 1002962"/>
              <a:gd name="connsiteX582" fmla="*/ 2727562 w 12210216"/>
              <a:gd name="connsiteY582" fmla="*/ 490724 h 1002962"/>
              <a:gd name="connsiteX583" fmla="*/ 2727562 w 12210216"/>
              <a:gd name="connsiteY583" fmla="*/ 499371 h 1002962"/>
              <a:gd name="connsiteX584" fmla="*/ 2759245 w 12210216"/>
              <a:gd name="connsiteY584" fmla="*/ 499371 h 1002962"/>
              <a:gd name="connsiteX585" fmla="*/ 2759245 w 12210216"/>
              <a:gd name="connsiteY585" fmla="*/ 514504 h 1002962"/>
              <a:gd name="connsiteX586" fmla="*/ 2779406 w 12210216"/>
              <a:gd name="connsiteY586" fmla="*/ 514504 h 1002962"/>
              <a:gd name="connsiteX587" fmla="*/ 2779406 w 12210216"/>
              <a:gd name="connsiteY587" fmla="*/ 596652 h 1002962"/>
              <a:gd name="connsiteX588" fmla="*/ 2788046 w 12210216"/>
              <a:gd name="connsiteY588" fmla="*/ 596652 h 1002962"/>
              <a:gd name="connsiteX589" fmla="*/ 2788046 w 12210216"/>
              <a:gd name="connsiteY589" fmla="*/ 564225 h 1002962"/>
              <a:gd name="connsiteX590" fmla="*/ 2842771 w 12210216"/>
              <a:gd name="connsiteY590" fmla="*/ 564225 h 1002962"/>
              <a:gd name="connsiteX591" fmla="*/ 2842771 w 12210216"/>
              <a:gd name="connsiteY591" fmla="*/ 596652 h 1002962"/>
              <a:gd name="connsiteX592" fmla="*/ 2848531 w 12210216"/>
              <a:gd name="connsiteY592" fmla="*/ 596652 h 1002962"/>
              <a:gd name="connsiteX593" fmla="*/ 2848531 w 12210216"/>
              <a:gd name="connsiteY593" fmla="*/ 683123 h 1002962"/>
              <a:gd name="connsiteX594" fmla="*/ 2857172 w 12210216"/>
              <a:gd name="connsiteY594" fmla="*/ 680961 h 1002962"/>
              <a:gd name="connsiteX595" fmla="*/ 2860052 w 12210216"/>
              <a:gd name="connsiteY595" fmla="*/ 611784 h 1002962"/>
              <a:gd name="connsiteX596" fmla="*/ 2862932 w 12210216"/>
              <a:gd name="connsiteY596" fmla="*/ 680961 h 1002962"/>
              <a:gd name="connsiteX597" fmla="*/ 2871573 w 12210216"/>
              <a:gd name="connsiteY597" fmla="*/ 683123 h 1002962"/>
              <a:gd name="connsiteX598" fmla="*/ 2880213 w 12210216"/>
              <a:gd name="connsiteY598" fmla="*/ 724196 h 1002962"/>
              <a:gd name="connsiteX599" fmla="*/ 2903255 w 12210216"/>
              <a:gd name="connsiteY599" fmla="*/ 735005 h 1002962"/>
              <a:gd name="connsiteX600" fmla="*/ 2903255 w 12210216"/>
              <a:gd name="connsiteY600" fmla="*/ 717711 h 1002962"/>
              <a:gd name="connsiteX601" fmla="*/ 2911896 w 12210216"/>
              <a:gd name="connsiteY601" fmla="*/ 717711 h 1002962"/>
              <a:gd name="connsiteX602" fmla="*/ 2911896 w 12210216"/>
              <a:gd name="connsiteY602" fmla="*/ 706902 h 1002962"/>
              <a:gd name="connsiteX603" fmla="*/ 2981021 w 12210216"/>
              <a:gd name="connsiteY603" fmla="*/ 706902 h 1002962"/>
              <a:gd name="connsiteX604" fmla="*/ 2981021 w 12210216"/>
              <a:gd name="connsiteY604" fmla="*/ 711226 h 1002962"/>
              <a:gd name="connsiteX605" fmla="*/ 2989662 w 12210216"/>
              <a:gd name="connsiteY605" fmla="*/ 711226 h 1002962"/>
              <a:gd name="connsiteX606" fmla="*/ 2989662 w 12210216"/>
              <a:gd name="connsiteY606" fmla="*/ 698255 h 1002962"/>
              <a:gd name="connsiteX607" fmla="*/ 3001182 w 12210216"/>
              <a:gd name="connsiteY607" fmla="*/ 698255 h 1002962"/>
              <a:gd name="connsiteX608" fmla="*/ 3001182 w 12210216"/>
              <a:gd name="connsiteY608" fmla="*/ 713388 h 1002962"/>
              <a:gd name="connsiteX609" fmla="*/ 3006943 w 12210216"/>
              <a:gd name="connsiteY609" fmla="*/ 713388 h 1002962"/>
              <a:gd name="connsiteX610" fmla="*/ 3006943 w 12210216"/>
              <a:gd name="connsiteY610" fmla="*/ 696093 h 1002962"/>
              <a:gd name="connsiteX611" fmla="*/ 3021343 w 12210216"/>
              <a:gd name="connsiteY611" fmla="*/ 696093 h 1002962"/>
              <a:gd name="connsiteX612" fmla="*/ 3021343 w 12210216"/>
              <a:gd name="connsiteY612" fmla="*/ 687446 h 1002962"/>
              <a:gd name="connsiteX613" fmla="*/ 3047266 w 12210216"/>
              <a:gd name="connsiteY613" fmla="*/ 687446 h 1002962"/>
              <a:gd name="connsiteX614" fmla="*/ 3047266 w 12210216"/>
              <a:gd name="connsiteY614" fmla="*/ 665828 h 1002962"/>
              <a:gd name="connsiteX615" fmla="*/ 3055906 w 12210216"/>
              <a:gd name="connsiteY615" fmla="*/ 663667 h 1002962"/>
              <a:gd name="connsiteX616" fmla="*/ 3055906 w 12210216"/>
              <a:gd name="connsiteY616" fmla="*/ 659343 h 1002962"/>
              <a:gd name="connsiteX617" fmla="*/ 3078948 w 12210216"/>
              <a:gd name="connsiteY617" fmla="*/ 659343 h 1002962"/>
              <a:gd name="connsiteX618" fmla="*/ 3078948 w 12210216"/>
              <a:gd name="connsiteY618" fmla="*/ 646372 h 1002962"/>
              <a:gd name="connsiteX619" fmla="*/ 3090469 w 12210216"/>
              <a:gd name="connsiteY619" fmla="*/ 646372 h 1002962"/>
              <a:gd name="connsiteX620" fmla="*/ 3090469 w 12210216"/>
              <a:gd name="connsiteY620" fmla="*/ 607460 h 1002962"/>
              <a:gd name="connsiteX621" fmla="*/ 3110630 w 12210216"/>
              <a:gd name="connsiteY621" fmla="*/ 607460 h 1002962"/>
              <a:gd name="connsiteX622" fmla="*/ 3110630 w 12210216"/>
              <a:gd name="connsiteY622" fmla="*/ 603137 h 1002962"/>
              <a:gd name="connsiteX623" fmla="*/ 3122151 w 12210216"/>
              <a:gd name="connsiteY623" fmla="*/ 603137 h 1002962"/>
              <a:gd name="connsiteX624" fmla="*/ 3122151 w 12210216"/>
              <a:gd name="connsiteY624" fmla="*/ 555578 h 1002962"/>
              <a:gd name="connsiteX625" fmla="*/ 3148073 w 12210216"/>
              <a:gd name="connsiteY625" fmla="*/ 555578 h 1002962"/>
              <a:gd name="connsiteX626" fmla="*/ 3148073 w 12210216"/>
              <a:gd name="connsiteY626" fmla="*/ 536122 h 1002962"/>
              <a:gd name="connsiteX627" fmla="*/ 3197037 w 12210216"/>
              <a:gd name="connsiteY627" fmla="*/ 536122 h 1002962"/>
              <a:gd name="connsiteX628" fmla="*/ 3197037 w 12210216"/>
              <a:gd name="connsiteY628" fmla="*/ 557740 h 1002962"/>
              <a:gd name="connsiteX629" fmla="*/ 3234480 w 12210216"/>
              <a:gd name="connsiteY629" fmla="*/ 557740 h 1002962"/>
              <a:gd name="connsiteX630" fmla="*/ 3234480 w 12210216"/>
              <a:gd name="connsiteY630" fmla="*/ 605299 h 1002962"/>
              <a:gd name="connsiteX631" fmla="*/ 3251761 w 12210216"/>
              <a:gd name="connsiteY631" fmla="*/ 605299 h 1002962"/>
              <a:gd name="connsiteX632" fmla="*/ 3251761 w 12210216"/>
              <a:gd name="connsiteY632" fmla="*/ 711226 h 1002962"/>
              <a:gd name="connsiteX633" fmla="*/ 3260401 w 12210216"/>
              <a:gd name="connsiteY633" fmla="*/ 711226 h 1002962"/>
              <a:gd name="connsiteX634" fmla="*/ 3271922 w 12210216"/>
              <a:gd name="connsiteY634" fmla="*/ 683123 h 1002962"/>
              <a:gd name="connsiteX635" fmla="*/ 3280563 w 12210216"/>
              <a:gd name="connsiteY635" fmla="*/ 696093 h 1002962"/>
              <a:gd name="connsiteX636" fmla="*/ 3277683 w 12210216"/>
              <a:gd name="connsiteY636" fmla="*/ 696093 h 1002962"/>
              <a:gd name="connsiteX637" fmla="*/ 3277683 w 12210216"/>
              <a:gd name="connsiteY637" fmla="*/ 711226 h 1002962"/>
              <a:gd name="connsiteX638" fmla="*/ 3289203 w 12210216"/>
              <a:gd name="connsiteY638" fmla="*/ 711226 h 1002962"/>
              <a:gd name="connsiteX639" fmla="*/ 3289203 w 12210216"/>
              <a:gd name="connsiteY639" fmla="*/ 743652 h 1002962"/>
              <a:gd name="connsiteX640" fmla="*/ 3300724 w 12210216"/>
              <a:gd name="connsiteY640" fmla="*/ 743652 h 1002962"/>
              <a:gd name="connsiteX641" fmla="*/ 3300724 w 12210216"/>
              <a:gd name="connsiteY641" fmla="*/ 767432 h 1002962"/>
              <a:gd name="connsiteX642" fmla="*/ 3320885 w 12210216"/>
              <a:gd name="connsiteY642" fmla="*/ 767432 h 1002962"/>
              <a:gd name="connsiteX643" fmla="*/ 3320885 w 12210216"/>
              <a:gd name="connsiteY643" fmla="*/ 758785 h 1002962"/>
              <a:gd name="connsiteX644" fmla="*/ 3343927 w 12210216"/>
              <a:gd name="connsiteY644" fmla="*/ 758785 h 1002962"/>
              <a:gd name="connsiteX645" fmla="*/ 3343927 w 12210216"/>
              <a:gd name="connsiteY645" fmla="*/ 735005 h 1002962"/>
              <a:gd name="connsiteX646" fmla="*/ 3398652 w 12210216"/>
              <a:gd name="connsiteY646" fmla="*/ 735005 h 1002962"/>
              <a:gd name="connsiteX647" fmla="*/ 3398652 w 12210216"/>
              <a:gd name="connsiteY647" fmla="*/ 741491 h 1002962"/>
              <a:gd name="connsiteX648" fmla="*/ 3404412 w 12210216"/>
              <a:gd name="connsiteY648" fmla="*/ 741491 h 1002962"/>
              <a:gd name="connsiteX649" fmla="*/ 3404412 w 12210216"/>
              <a:gd name="connsiteY649" fmla="*/ 743652 h 1002962"/>
              <a:gd name="connsiteX650" fmla="*/ 3407292 w 12210216"/>
              <a:gd name="connsiteY650" fmla="*/ 743652 h 1002962"/>
              <a:gd name="connsiteX651" fmla="*/ 3407292 w 12210216"/>
              <a:gd name="connsiteY651" fmla="*/ 735005 h 1002962"/>
              <a:gd name="connsiteX652" fmla="*/ 3418813 w 12210216"/>
              <a:gd name="connsiteY652" fmla="*/ 735005 h 1002962"/>
              <a:gd name="connsiteX653" fmla="*/ 3418813 w 12210216"/>
              <a:gd name="connsiteY653" fmla="*/ 752300 h 1002962"/>
              <a:gd name="connsiteX654" fmla="*/ 3427454 w 12210216"/>
              <a:gd name="connsiteY654" fmla="*/ 752300 h 1002962"/>
              <a:gd name="connsiteX655" fmla="*/ 3427454 w 12210216"/>
              <a:gd name="connsiteY655" fmla="*/ 743652 h 1002962"/>
              <a:gd name="connsiteX656" fmla="*/ 3438974 w 12210216"/>
              <a:gd name="connsiteY656" fmla="*/ 743652 h 1002962"/>
              <a:gd name="connsiteX657" fmla="*/ 3438974 w 12210216"/>
              <a:gd name="connsiteY657" fmla="*/ 719873 h 1002962"/>
              <a:gd name="connsiteX658" fmla="*/ 3482178 w 12210216"/>
              <a:gd name="connsiteY658" fmla="*/ 719873 h 1002962"/>
              <a:gd name="connsiteX659" fmla="*/ 3482178 w 12210216"/>
              <a:gd name="connsiteY659" fmla="*/ 726358 h 1002962"/>
              <a:gd name="connsiteX660" fmla="*/ 3490818 w 12210216"/>
              <a:gd name="connsiteY660" fmla="*/ 726358 h 1002962"/>
              <a:gd name="connsiteX661" fmla="*/ 3490818 w 12210216"/>
              <a:gd name="connsiteY661" fmla="*/ 713388 h 1002962"/>
              <a:gd name="connsiteX662" fmla="*/ 3513860 w 12210216"/>
              <a:gd name="connsiteY662" fmla="*/ 713388 h 1002962"/>
              <a:gd name="connsiteX663" fmla="*/ 3513860 w 12210216"/>
              <a:gd name="connsiteY663" fmla="*/ 687446 h 1002962"/>
              <a:gd name="connsiteX664" fmla="*/ 3534022 w 12210216"/>
              <a:gd name="connsiteY664" fmla="*/ 687446 h 1002962"/>
              <a:gd name="connsiteX665" fmla="*/ 3534022 w 12210216"/>
              <a:gd name="connsiteY665" fmla="*/ 696093 h 1002962"/>
              <a:gd name="connsiteX666" fmla="*/ 3545542 w 12210216"/>
              <a:gd name="connsiteY666" fmla="*/ 696093 h 1002962"/>
              <a:gd name="connsiteX667" fmla="*/ 3545542 w 12210216"/>
              <a:gd name="connsiteY667" fmla="*/ 672314 h 1002962"/>
              <a:gd name="connsiteX668" fmla="*/ 3565703 w 12210216"/>
              <a:gd name="connsiteY668" fmla="*/ 672314 h 1002962"/>
              <a:gd name="connsiteX669" fmla="*/ 3565703 w 12210216"/>
              <a:gd name="connsiteY669" fmla="*/ 687446 h 1002962"/>
              <a:gd name="connsiteX670" fmla="*/ 3597386 w 12210216"/>
              <a:gd name="connsiteY670" fmla="*/ 687446 h 1002962"/>
              <a:gd name="connsiteX671" fmla="*/ 3597386 w 12210216"/>
              <a:gd name="connsiteY671" fmla="*/ 678799 h 1002962"/>
              <a:gd name="connsiteX672" fmla="*/ 3620427 w 12210216"/>
              <a:gd name="connsiteY672" fmla="*/ 678799 h 1002962"/>
              <a:gd name="connsiteX673" fmla="*/ 3620427 w 12210216"/>
              <a:gd name="connsiteY673" fmla="*/ 687446 h 1002962"/>
              <a:gd name="connsiteX674" fmla="*/ 3629068 w 12210216"/>
              <a:gd name="connsiteY674" fmla="*/ 687446 h 1002962"/>
              <a:gd name="connsiteX675" fmla="*/ 3629068 w 12210216"/>
              <a:gd name="connsiteY675" fmla="*/ 702579 h 1002962"/>
              <a:gd name="connsiteX676" fmla="*/ 3640589 w 12210216"/>
              <a:gd name="connsiteY676" fmla="*/ 702579 h 1002962"/>
              <a:gd name="connsiteX677" fmla="*/ 3640589 w 12210216"/>
              <a:gd name="connsiteY677" fmla="*/ 713388 h 1002962"/>
              <a:gd name="connsiteX678" fmla="*/ 3703954 w 12210216"/>
              <a:gd name="connsiteY678" fmla="*/ 713388 h 1002962"/>
              <a:gd name="connsiteX679" fmla="*/ 3703954 w 12210216"/>
              <a:gd name="connsiteY679" fmla="*/ 743652 h 1002962"/>
              <a:gd name="connsiteX680" fmla="*/ 3726996 w 12210216"/>
              <a:gd name="connsiteY680" fmla="*/ 743652 h 1002962"/>
              <a:gd name="connsiteX681" fmla="*/ 3726996 w 12210216"/>
              <a:gd name="connsiteY681" fmla="*/ 735005 h 1002962"/>
              <a:gd name="connsiteX682" fmla="*/ 3790360 w 12210216"/>
              <a:gd name="connsiteY682" fmla="*/ 735005 h 1002962"/>
              <a:gd name="connsiteX683" fmla="*/ 3790360 w 12210216"/>
              <a:gd name="connsiteY683" fmla="*/ 724196 h 1002962"/>
              <a:gd name="connsiteX684" fmla="*/ 3801881 w 12210216"/>
              <a:gd name="connsiteY684" fmla="*/ 719873 h 1002962"/>
              <a:gd name="connsiteX685" fmla="*/ 3801881 w 12210216"/>
              <a:gd name="connsiteY685" fmla="*/ 687446 h 1002962"/>
              <a:gd name="connsiteX686" fmla="*/ 3822042 w 12210216"/>
              <a:gd name="connsiteY686" fmla="*/ 687446 h 1002962"/>
              <a:gd name="connsiteX687" fmla="*/ 3830683 w 12210216"/>
              <a:gd name="connsiteY687" fmla="*/ 706902 h 1002962"/>
              <a:gd name="connsiteX688" fmla="*/ 3833564 w 12210216"/>
              <a:gd name="connsiteY688" fmla="*/ 700417 h 1002962"/>
              <a:gd name="connsiteX689" fmla="*/ 3850845 w 12210216"/>
              <a:gd name="connsiteY689" fmla="*/ 698255 h 1002962"/>
              <a:gd name="connsiteX690" fmla="*/ 3847965 w 12210216"/>
              <a:gd name="connsiteY690" fmla="*/ 609622 h 1002962"/>
              <a:gd name="connsiteX691" fmla="*/ 3865245 w 12210216"/>
              <a:gd name="connsiteY691" fmla="*/ 611784 h 1002962"/>
              <a:gd name="connsiteX692" fmla="*/ 3865245 w 12210216"/>
              <a:gd name="connsiteY692" fmla="*/ 471268 h 1002962"/>
              <a:gd name="connsiteX693" fmla="*/ 3891168 w 12210216"/>
              <a:gd name="connsiteY693" fmla="*/ 471268 h 1002962"/>
              <a:gd name="connsiteX694" fmla="*/ 3891168 w 12210216"/>
              <a:gd name="connsiteY694" fmla="*/ 356694 h 1002962"/>
              <a:gd name="connsiteX695" fmla="*/ 3896928 w 12210216"/>
              <a:gd name="connsiteY695" fmla="*/ 350209 h 1002962"/>
              <a:gd name="connsiteX696" fmla="*/ 3896928 w 12210216"/>
              <a:gd name="connsiteY696" fmla="*/ 326429 h 1002962"/>
              <a:gd name="connsiteX697" fmla="*/ 3919969 w 12210216"/>
              <a:gd name="connsiteY697" fmla="*/ 326429 h 1002962"/>
              <a:gd name="connsiteX698" fmla="*/ 3974694 w 12210216"/>
              <a:gd name="connsiteY698" fmla="*/ 246443 h 1002962"/>
              <a:gd name="connsiteX699" fmla="*/ 3977574 w 12210216"/>
              <a:gd name="connsiteY699" fmla="*/ 1 h 1002962"/>
              <a:gd name="connsiteX700" fmla="*/ 3983335 w 12210216"/>
              <a:gd name="connsiteY700" fmla="*/ 246443 h 1002962"/>
              <a:gd name="connsiteX701" fmla="*/ 4035178 w 12210216"/>
              <a:gd name="connsiteY701" fmla="*/ 328591 h 1002962"/>
              <a:gd name="connsiteX702" fmla="*/ 4058220 w 12210216"/>
              <a:gd name="connsiteY702" fmla="*/ 328591 h 1002962"/>
              <a:gd name="connsiteX703" fmla="*/ 4058220 w 12210216"/>
              <a:gd name="connsiteY703" fmla="*/ 354532 h 1002962"/>
              <a:gd name="connsiteX704" fmla="*/ 4063981 w 12210216"/>
              <a:gd name="connsiteY704" fmla="*/ 356694 h 1002962"/>
              <a:gd name="connsiteX705" fmla="*/ 4063981 w 12210216"/>
              <a:gd name="connsiteY705" fmla="*/ 471268 h 1002962"/>
              <a:gd name="connsiteX706" fmla="*/ 4084142 w 12210216"/>
              <a:gd name="connsiteY706" fmla="*/ 471268 h 1002962"/>
              <a:gd name="connsiteX707" fmla="*/ 4084142 w 12210216"/>
              <a:gd name="connsiteY707" fmla="*/ 607460 h 1002962"/>
              <a:gd name="connsiteX708" fmla="*/ 4107184 w 12210216"/>
              <a:gd name="connsiteY708" fmla="*/ 607460 h 1002962"/>
              <a:gd name="connsiteX709" fmla="*/ 4107184 w 12210216"/>
              <a:gd name="connsiteY709" fmla="*/ 730682 h 1002962"/>
              <a:gd name="connsiteX710" fmla="*/ 4144626 w 12210216"/>
              <a:gd name="connsiteY710" fmla="*/ 728520 h 1002962"/>
              <a:gd name="connsiteX711" fmla="*/ 4150387 w 12210216"/>
              <a:gd name="connsiteY711" fmla="*/ 717711 h 1002962"/>
              <a:gd name="connsiteX712" fmla="*/ 4170548 w 12210216"/>
              <a:gd name="connsiteY712" fmla="*/ 715549 h 1002962"/>
              <a:gd name="connsiteX713" fmla="*/ 4176309 w 12210216"/>
              <a:gd name="connsiteY713" fmla="*/ 724196 h 1002962"/>
              <a:gd name="connsiteX714" fmla="*/ 4205111 w 12210216"/>
              <a:gd name="connsiteY714" fmla="*/ 724196 h 1002962"/>
              <a:gd name="connsiteX715" fmla="*/ 4205111 w 12210216"/>
              <a:gd name="connsiteY715" fmla="*/ 726591 h 1002962"/>
              <a:gd name="connsiteX716" fmla="*/ 4207550 w 12210216"/>
              <a:gd name="connsiteY716" fmla="*/ 712285 h 1002962"/>
              <a:gd name="connsiteX717" fmla="*/ 4214422 w 12210216"/>
              <a:gd name="connsiteY717" fmla="*/ 671967 h 1002962"/>
              <a:gd name="connsiteX718" fmla="*/ 4208478 w 12210216"/>
              <a:gd name="connsiteY718" fmla="*/ 667318 h 1002962"/>
              <a:gd name="connsiteX719" fmla="*/ 4208478 w 12210216"/>
              <a:gd name="connsiteY719" fmla="*/ 660344 h 1002962"/>
              <a:gd name="connsiteX720" fmla="*/ 4217394 w 12210216"/>
              <a:gd name="connsiteY720" fmla="*/ 655694 h 1002962"/>
              <a:gd name="connsiteX721" fmla="*/ 4220366 w 12210216"/>
              <a:gd name="connsiteY721" fmla="*/ 641747 h 1002962"/>
              <a:gd name="connsiteX722" fmla="*/ 4226312 w 12210216"/>
              <a:gd name="connsiteY722" fmla="*/ 655694 h 1002962"/>
              <a:gd name="connsiteX723" fmla="*/ 4232255 w 12210216"/>
              <a:gd name="connsiteY723" fmla="*/ 660344 h 1002962"/>
              <a:gd name="connsiteX724" fmla="*/ 4232255 w 12210216"/>
              <a:gd name="connsiteY724" fmla="*/ 669642 h 1002962"/>
              <a:gd name="connsiteX725" fmla="*/ 4226312 w 12210216"/>
              <a:gd name="connsiteY725" fmla="*/ 671967 h 1002962"/>
              <a:gd name="connsiteX726" fmla="*/ 4241171 w 12210216"/>
              <a:gd name="connsiteY726" fmla="*/ 739382 h 1002962"/>
              <a:gd name="connsiteX727" fmla="*/ 4253059 w 12210216"/>
              <a:gd name="connsiteY727" fmla="*/ 739382 h 1002962"/>
              <a:gd name="connsiteX728" fmla="*/ 4261975 w 12210216"/>
              <a:gd name="connsiteY728" fmla="*/ 771927 h 1002962"/>
              <a:gd name="connsiteX729" fmla="*/ 4306555 w 12210216"/>
              <a:gd name="connsiteY729" fmla="*/ 778901 h 1002962"/>
              <a:gd name="connsiteX730" fmla="*/ 4306555 w 12210216"/>
              <a:gd name="connsiteY730" fmla="*/ 739382 h 1002962"/>
              <a:gd name="connsiteX731" fmla="*/ 4380856 w 12210216"/>
              <a:gd name="connsiteY731" fmla="*/ 739382 h 1002962"/>
              <a:gd name="connsiteX732" fmla="*/ 4410576 w 12210216"/>
              <a:gd name="connsiteY732" fmla="*/ 755654 h 1002962"/>
              <a:gd name="connsiteX733" fmla="*/ 4425436 w 12210216"/>
              <a:gd name="connsiteY733" fmla="*/ 755654 h 1002962"/>
              <a:gd name="connsiteX734" fmla="*/ 4440296 w 12210216"/>
              <a:gd name="connsiteY734" fmla="*/ 739382 h 1002962"/>
              <a:gd name="connsiteX735" fmla="*/ 4461100 w 12210216"/>
              <a:gd name="connsiteY735" fmla="*/ 739382 h 1002962"/>
              <a:gd name="connsiteX736" fmla="*/ 4461100 w 12210216"/>
              <a:gd name="connsiteY736" fmla="*/ 804472 h 1002962"/>
              <a:gd name="connsiteX737" fmla="*/ 4472988 w 12210216"/>
              <a:gd name="connsiteY737" fmla="*/ 806797 h 1002962"/>
              <a:gd name="connsiteX738" fmla="*/ 4472988 w 12210216"/>
              <a:gd name="connsiteY738" fmla="*/ 797498 h 1002962"/>
              <a:gd name="connsiteX739" fmla="*/ 4505680 w 12210216"/>
              <a:gd name="connsiteY739" fmla="*/ 797498 h 1002962"/>
              <a:gd name="connsiteX740" fmla="*/ 4505680 w 12210216"/>
              <a:gd name="connsiteY740" fmla="*/ 699863 h 1002962"/>
              <a:gd name="connsiteX741" fmla="*/ 4508652 w 12210216"/>
              <a:gd name="connsiteY741" fmla="*/ 697538 h 1002962"/>
              <a:gd name="connsiteX742" fmla="*/ 4577008 w 12210216"/>
              <a:gd name="connsiteY742" fmla="*/ 697538 h 1002962"/>
              <a:gd name="connsiteX743" fmla="*/ 4577008 w 12210216"/>
              <a:gd name="connsiteY743" fmla="*/ 685915 h 1002962"/>
              <a:gd name="connsiteX744" fmla="*/ 4606729 w 12210216"/>
              <a:gd name="connsiteY744" fmla="*/ 685915 h 1002962"/>
              <a:gd name="connsiteX745" fmla="*/ 4606729 w 12210216"/>
              <a:gd name="connsiteY745" fmla="*/ 676616 h 1002962"/>
              <a:gd name="connsiteX746" fmla="*/ 4666169 w 12210216"/>
              <a:gd name="connsiteY746" fmla="*/ 676616 h 1002962"/>
              <a:gd name="connsiteX747" fmla="*/ 4666169 w 12210216"/>
              <a:gd name="connsiteY747" fmla="*/ 697538 h 1002962"/>
              <a:gd name="connsiteX748" fmla="*/ 4689946 w 12210216"/>
              <a:gd name="connsiteY748" fmla="*/ 706837 h 1002962"/>
              <a:gd name="connsiteX749" fmla="*/ 4689946 w 12210216"/>
              <a:gd name="connsiteY749" fmla="*/ 737057 h 1002962"/>
              <a:gd name="connsiteX750" fmla="*/ 4704806 w 12210216"/>
              <a:gd name="connsiteY750" fmla="*/ 741706 h 1002962"/>
              <a:gd name="connsiteX751" fmla="*/ 4704806 w 12210216"/>
              <a:gd name="connsiteY751" fmla="*/ 732408 h 1002962"/>
              <a:gd name="connsiteX752" fmla="*/ 4716694 w 12210216"/>
              <a:gd name="connsiteY752" fmla="*/ 732408 h 1002962"/>
              <a:gd name="connsiteX753" fmla="*/ 4716694 w 12210216"/>
              <a:gd name="connsiteY753" fmla="*/ 725434 h 1002962"/>
              <a:gd name="connsiteX754" fmla="*/ 4704806 w 12210216"/>
              <a:gd name="connsiteY754" fmla="*/ 725434 h 1002962"/>
              <a:gd name="connsiteX755" fmla="*/ 4704806 w 12210216"/>
              <a:gd name="connsiteY755" fmla="*/ 716135 h 1002962"/>
              <a:gd name="connsiteX756" fmla="*/ 4716694 w 12210216"/>
              <a:gd name="connsiteY756" fmla="*/ 716135 h 1002962"/>
              <a:gd name="connsiteX757" fmla="*/ 4716694 w 12210216"/>
              <a:gd name="connsiteY757" fmla="*/ 706837 h 1002962"/>
              <a:gd name="connsiteX758" fmla="*/ 4704806 w 12210216"/>
              <a:gd name="connsiteY758" fmla="*/ 706837 h 1002962"/>
              <a:gd name="connsiteX759" fmla="*/ 4704806 w 12210216"/>
              <a:gd name="connsiteY759" fmla="*/ 697538 h 1002962"/>
              <a:gd name="connsiteX760" fmla="*/ 4716694 w 12210216"/>
              <a:gd name="connsiteY760" fmla="*/ 697538 h 1002962"/>
              <a:gd name="connsiteX761" fmla="*/ 4716694 w 12210216"/>
              <a:gd name="connsiteY761" fmla="*/ 690564 h 1002962"/>
              <a:gd name="connsiteX762" fmla="*/ 4704806 w 12210216"/>
              <a:gd name="connsiteY762" fmla="*/ 690564 h 1002962"/>
              <a:gd name="connsiteX763" fmla="*/ 4704806 w 12210216"/>
              <a:gd name="connsiteY763" fmla="*/ 681266 h 1002962"/>
              <a:gd name="connsiteX764" fmla="*/ 4716694 w 12210216"/>
              <a:gd name="connsiteY764" fmla="*/ 681266 h 1002962"/>
              <a:gd name="connsiteX765" fmla="*/ 4716694 w 12210216"/>
              <a:gd name="connsiteY765" fmla="*/ 671967 h 1002962"/>
              <a:gd name="connsiteX766" fmla="*/ 4704806 w 12210216"/>
              <a:gd name="connsiteY766" fmla="*/ 671967 h 1002962"/>
              <a:gd name="connsiteX767" fmla="*/ 4704806 w 12210216"/>
              <a:gd name="connsiteY767" fmla="*/ 664993 h 1002962"/>
              <a:gd name="connsiteX768" fmla="*/ 4716694 w 12210216"/>
              <a:gd name="connsiteY768" fmla="*/ 664993 h 1002962"/>
              <a:gd name="connsiteX769" fmla="*/ 4716694 w 12210216"/>
              <a:gd name="connsiteY769" fmla="*/ 655694 h 1002962"/>
              <a:gd name="connsiteX770" fmla="*/ 4704806 w 12210216"/>
              <a:gd name="connsiteY770" fmla="*/ 655694 h 1002962"/>
              <a:gd name="connsiteX771" fmla="*/ 4704806 w 12210216"/>
              <a:gd name="connsiteY771" fmla="*/ 646396 h 1002962"/>
              <a:gd name="connsiteX772" fmla="*/ 4716694 w 12210216"/>
              <a:gd name="connsiteY772" fmla="*/ 646396 h 1002962"/>
              <a:gd name="connsiteX773" fmla="*/ 4716694 w 12210216"/>
              <a:gd name="connsiteY773" fmla="*/ 637097 h 1002962"/>
              <a:gd name="connsiteX774" fmla="*/ 4704806 w 12210216"/>
              <a:gd name="connsiteY774" fmla="*/ 637097 h 1002962"/>
              <a:gd name="connsiteX775" fmla="*/ 4704806 w 12210216"/>
              <a:gd name="connsiteY775" fmla="*/ 630123 h 1002962"/>
              <a:gd name="connsiteX776" fmla="*/ 4716694 w 12210216"/>
              <a:gd name="connsiteY776" fmla="*/ 630123 h 1002962"/>
              <a:gd name="connsiteX777" fmla="*/ 4716694 w 12210216"/>
              <a:gd name="connsiteY777" fmla="*/ 620825 h 1002962"/>
              <a:gd name="connsiteX778" fmla="*/ 4704806 w 12210216"/>
              <a:gd name="connsiteY778" fmla="*/ 620825 h 1002962"/>
              <a:gd name="connsiteX779" fmla="*/ 4704806 w 12210216"/>
              <a:gd name="connsiteY779" fmla="*/ 611526 h 1002962"/>
              <a:gd name="connsiteX780" fmla="*/ 4716694 w 12210216"/>
              <a:gd name="connsiteY780" fmla="*/ 611526 h 1002962"/>
              <a:gd name="connsiteX781" fmla="*/ 4716694 w 12210216"/>
              <a:gd name="connsiteY781" fmla="*/ 604552 h 1002962"/>
              <a:gd name="connsiteX782" fmla="*/ 4704806 w 12210216"/>
              <a:gd name="connsiteY782" fmla="*/ 604552 h 1002962"/>
              <a:gd name="connsiteX783" fmla="*/ 4704806 w 12210216"/>
              <a:gd name="connsiteY783" fmla="*/ 595254 h 1002962"/>
              <a:gd name="connsiteX784" fmla="*/ 4716694 w 12210216"/>
              <a:gd name="connsiteY784" fmla="*/ 595254 h 1002962"/>
              <a:gd name="connsiteX785" fmla="*/ 4716694 w 12210216"/>
              <a:gd name="connsiteY785" fmla="*/ 585955 h 1002962"/>
              <a:gd name="connsiteX786" fmla="*/ 4704806 w 12210216"/>
              <a:gd name="connsiteY786" fmla="*/ 585955 h 1002962"/>
              <a:gd name="connsiteX787" fmla="*/ 4704806 w 12210216"/>
              <a:gd name="connsiteY787" fmla="*/ 576656 h 1002962"/>
              <a:gd name="connsiteX788" fmla="*/ 4716694 w 12210216"/>
              <a:gd name="connsiteY788" fmla="*/ 576656 h 1002962"/>
              <a:gd name="connsiteX789" fmla="*/ 4716694 w 12210216"/>
              <a:gd name="connsiteY789" fmla="*/ 569682 h 1002962"/>
              <a:gd name="connsiteX790" fmla="*/ 4704806 w 12210216"/>
              <a:gd name="connsiteY790" fmla="*/ 569682 h 1002962"/>
              <a:gd name="connsiteX791" fmla="*/ 4704806 w 12210216"/>
              <a:gd name="connsiteY791" fmla="*/ 560384 h 1002962"/>
              <a:gd name="connsiteX792" fmla="*/ 4716694 w 12210216"/>
              <a:gd name="connsiteY792" fmla="*/ 560384 h 1002962"/>
              <a:gd name="connsiteX793" fmla="*/ 4716694 w 12210216"/>
              <a:gd name="connsiteY793" fmla="*/ 551085 h 1002962"/>
              <a:gd name="connsiteX794" fmla="*/ 4704806 w 12210216"/>
              <a:gd name="connsiteY794" fmla="*/ 551085 h 1002962"/>
              <a:gd name="connsiteX795" fmla="*/ 4704806 w 12210216"/>
              <a:gd name="connsiteY795" fmla="*/ 541787 h 1002962"/>
              <a:gd name="connsiteX796" fmla="*/ 4716694 w 12210216"/>
              <a:gd name="connsiteY796" fmla="*/ 541787 h 1002962"/>
              <a:gd name="connsiteX797" fmla="*/ 4716694 w 12210216"/>
              <a:gd name="connsiteY797" fmla="*/ 534813 h 1002962"/>
              <a:gd name="connsiteX798" fmla="*/ 4704806 w 12210216"/>
              <a:gd name="connsiteY798" fmla="*/ 534813 h 1002962"/>
              <a:gd name="connsiteX799" fmla="*/ 4704806 w 12210216"/>
              <a:gd name="connsiteY799" fmla="*/ 525514 h 1002962"/>
              <a:gd name="connsiteX800" fmla="*/ 4716694 w 12210216"/>
              <a:gd name="connsiteY800" fmla="*/ 525514 h 1002962"/>
              <a:gd name="connsiteX801" fmla="*/ 4704806 w 12210216"/>
              <a:gd name="connsiteY801" fmla="*/ 511566 h 1002962"/>
              <a:gd name="connsiteX802" fmla="*/ 4704806 w 12210216"/>
              <a:gd name="connsiteY802" fmla="*/ 474372 h 1002962"/>
              <a:gd name="connsiteX803" fmla="*/ 4903930 w 12210216"/>
              <a:gd name="connsiteY803" fmla="*/ 474372 h 1002962"/>
              <a:gd name="connsiteX804" fmla="*/ 4921763 w 12210216"/>
              <a:gd name="connsiteY804" fmla="*/ 495294 h 1002962"/>
              <a:gd name="connsiteX805" fmla="*/ 4921763 w 12210216"/>
              <a:gd name="connsiteY805" fmla="*/ 541787 h 1002962"/>
              <a:gd name="connsiteX806" fmla="*/ 4909874 w 12210216"/>
              <a:gd name="connsiteY806" fmla="*/ 541787 h 1002962"/>
              <a:gd name="connsiteX807" fmla="*/ 4909874 w 12210216"/>
              <a:gd name="connsiteY807" fmla="*/ 551085 h 1002962"/>
              <a:gd name="connsiteX808" fmla="*/ 4921763 w 12210216"/>
              <a:gd name="connsiteY808" fmla="*/ 551085 h 1002962"/>
              <a:gd name="connsiteX809" fmla="*/ 4921763 w 12210216"/>
              <a:gd name="connsiteY809" fmla="*/ 560384 h 1002962"/>
              <a:gd name="connsiteX810" fmla="*/ 4909874 w 12210216"/>
              <a:gd name="connsiteY810" fmla="*/ 560384 h 1002962"/>
              <a:gd name="connsiteX811" fmla="*/ 4909874 w 12210216"/>
              <a:gd name="connsiteY811" fmla="*/ 569682 h 1002962"/>
              <a:gd name="connsiteX812" fmla="*/ 4921763 w 12210216"/>
              <a:gd name="connsiteY812" fmla="*/ 569682 h 1002962"/>
              <a:gd name="connsiteX813" fmla="*/ 4921763 w 12210216"/>
              <a:gd name="connsiteY813" fmla="*/ 576656 h 1002962"/>
              <a:gd name="connsiteX814" fmla="*/ 4909874 w 12210216"/>
              <a:gd name="connsiteY814" fmla="*/ 576656 h 1002962"/>
              <a:gd name="connsiteX815" fmla="*/ 4909874 w 12210216"/>
              <a:gd name="connsiteY815" fmla="*/ 585955 h 1002962"/>
              <a:gd name="connsiteX816" fmla="*/ 4921763 w 12210216"/>
              <a:gd name="connsiteY816" fmla="*/ 585955 h 1002962"/>
              <a:gd name="connsiteX817" fmla="*/ 4921763 w 12210216"/>
              <a:gd name="connsiteY817" fmla="*/ 595254 h 1002962"/>
              <a:gd name="connsiteX818" fmla="*/ 4909874 w 12210216"/>
              <a:gd name="connsiteY818" fmla="*/ 595254 h 1002962"/>
              <a:gd name="connsiteX819" fmla="*/ 4909874 w 12210216"/>
              <a:gd name="connsiteY819" fmla="*/ 604552 h 1002962"/>
              <a:gd name="connsiteX820" fmla="*/ 4921763 w 12210216"/>
              <a:gd name="connsiteY820" fmla="*/ 604552 h 1002962"/>
              <a:gd name="connsiteX821" fmla="*/ 4921763 w 12210216"/>
              <a:gd name="connsiteY821" fmla="*/ 611526 h 1002962"/>
              <a:gd name="connsiteX822" fmla="*/ 4909874 w 12210216"/>
              <a:gd name="connsiteY822" fmla="*/ 611526 h 1002962"/>
              <a:gd name="connsiteX823" fmla="*/ 4909874 w 12210216"/>
              <a:gd name="connsiteY823" fmla="*/ 620825 h 1002962"/>
              <a:gd name="connsiteX824" fmla="*/ 4921763 w 12210216"/>
              <a:gd name="connsiteY824" fmla="*/ 620825 h 1002962"/>
              <a:gd name="connsiteX825" fmla="*/ 4921763 w 12210216"/>
              <a:gd name="connsiteY825" fmla="*/ 630123 h 1002962"/>
              <a:gd name="connsiteX826" fmla="*/ 4909874 w 12210216"/>
              <a:gd name="connsiteY826" fmla="*/ 630123 h 1002962"/>
              <a:gd name="connsiteX827" fmla="*/ 4909874 w 12210216"/>
              <a:gd name="connsiteY827" fmla="*/ 637097 h 1002962"/>
              <a:gd name="connsiteX828" fmla="*/ 4921763 w 12210216"/>
              <a:gd name="connsiteY828" fmla="*/ 637097 h 1002962"/>
              <a:gd name="connsiteX829" fmla="*/ 4921763 w 12210216"/>
              <a:gd name="connsiteY829" fmla="*/ 646396 h 1002962"/>
              <a:gd name="connsiteX830" fmla="*/ 4909874 w 12210216"/>
              <a:gd name="connsiteY830" fmla="*/ 646396 h 1002962"/>
              <a:gd name="connsiteX831" fmla="*/ 4909874 w 12210216"/>
              <a:gd name="connsiteY831" fmla="*/ 655694 h 1002962"/>
              <a:gd name="connsiteX832" fmla="*/ 4921763 w 12210216"/>
              <a:gd name="connsiteY832" fmla="*/ 655694 h 1002962"/>
              <a:gd name="connsiteX833" fmla="*/ 4921763 w 12210216"/>
              <a:gd name="connsiteY833" fmla="*/ 664993 h 1002962"/>
              <a:gd name="connsiteX834" fmla="*/ 4909874 w 12210216"/>
              <a:gd name="connsiteY834" fmla="*/ 664993 h 1002962"/>
              <a:gd name="connsiteX835" fmla="*/ 4909874 w 12210216"/>
              <a:gd name="connsiteY835" fmla="*/ 671967 h 1002962"/>
              <a:gd name="connsiteX836" fmla="*/ 4921763 w 12210216"/>
              <a:gd name="connsiteY836" fmla="*/ 671967 h 1002962"/>
              <a:gd name="connsiteX837" fmla="*/ 4921763 w 12210216"/>
              <a:gd name="connsiteY837" fmla="*/ 681266 h 1002962"/>
              <a:gd name="connsiteX838" fmla="*/ 4909874 w 12210216"/>
              <a:gd name="connsiteY838" fmla="*/ 681266 h 1002962"/>
              <a:gd name="connsiteX839" fmla="*/ 4909874 w 12210216"/>
              <a:gd name="connsiteY839" fmla="*/ 690564 h 1002962"/>
              <a:gd name="connsiteX840" fmla="*/ 4921763 w 12210216"/>
              <a:gd name="connsiteY840" fmla="*/ 690564 h 1002962"/>
              <a:gd name="connsiteX841" fmla="*/ 4921763 w 12210216"/>
              <a:gd name="connsiteY841" fmla="*/ 697538 h 1002962"/>
              <a:gd name="connsiteX842" fmla="*/ 4909874 w 12210216"/>
              <a:gd name="connsiteY842" fmla="*/ 697538 h 1002962"/>
              <a:gd name="connsiteX843" fmla="*/ 4909874 w 12210216"/>
              <a:gd name="connsiteY843" fmla="*/ 706837 h 1002962"/>
              <a:gd name="connsiteX844" fmla="*/ 4921763 w 12210216"/>
              <a:gd name="connsiteY844" fmla="*/ 706837 h 1002962"/>
              <a:gd name="connsiteX845" fmla="*/ 4921763 w 12210216"/>
              <a:gd name="connsiteY845" fmla="*/ 716135 h 1002962"/>
              <a:gd name="connsiteX846" fmla="*/ 4909874 w 12210216"/>
              <a:gd name="connsiteY846" fmla="*/ 716135 h 1002962"/>
              <a:gd name="connsiteX847" fmla="*/ 4909874 w 12210216"/>
              <a:gd name="connsiteY847" fmla="*/ 725434 h 1002962"/>
              <a:gd name="connsiteX848" fmla="*/ 4921763 w 12210216"/>
              <a:gd name="connsiteY848" fmla="*/ 725434 h 1002962"/>
              <a:gd name="connsiteX849" fmla="*/ 4921763 w 12210216"/>
              <a:gd name="connsiteY849" fmla="*/ 732408 h 1002962"/>
              <a:gd name="connsiteX850" fmla="*/ 4909874 w 12210216"/>
              <a:gd name="connsiteY850" fmla="*/ 732408 h 1002962"/>
              <a:gd name="connsiteX851" fmla="*/ 4909874 w 12210216"/>
              <a:gd name="connsiteY851" fmla="*/ 741706 h 1002962"/>
              <a:gd name="connsiteX852" fmla="*/ 4942567 w 12210216"/>
              <a:gd name="connsiteY852" fmla="*/ 762628 h 1002962"/>
              <a:gd name="connsiteX853" fmla="*/ 4942567 w 12210216"/>
              <a:gd name="connsiteY853" fmla="*/ 767278 h 1002962"/>
              <a:gd name="connsiteX854" fmla="*/ 4930679 w 12210216"/>
              <a:gd name="connsiteY854" fmla="*/ 767278 h 1002962"/>
              <a:gd name="connsiteX855" fmla="*/ 4930679 w 12210216"/>
              <a:gd name="connsiteY855" fmla="*/ 792849 h 1002962"/>
              <a:gd name="connsiteX856" fmla="*/ 4942567 w 12210216"/>
              <a:gd name="connsiteY856" fmla="*/ 792849 h 1002962"/>
              <a:gd name="connsiteX857" fmla="*/ 4942567 w 12210216"/>
              <a:gd name="connsiteY857" fmla="*/ 781225 h 1002962"/>
              <a:gd name="connsiteX858" fmla="*/ 4954455 w 12210216"/>
              <a:gd name="connsiteY858" fmla="*/ 776576 h 1002962"/>
              <a:gd name="connsiteX859" fmla="*/ 4975259 w 12210216"/>
              <a:gd name="connsiteY859" fmla="*/ 776576 h 1002962"/>
              <a:gd name="connsiteX860" fmla="*/ 4975259 w 12210216"/>
              <a:gd name="connsiteY860" fmla="*/ 785875 h 1002962"/>
              <a:gd name="connsiteX861" fmla="*/ 4993091 w 12210216"/>
              <a:gd name="connsiteY861" fmla="*/ 785875 h 1002962"/>
              <a:gd name="connsiteX862" fmla="*/ 4993091 w 12210216"/>
              <a:gd name="connsiteY862" fmla="*/ 790524 h 1002962"/>
              <a:gd name="connsiteX863" fmla="*/ 5004979 w 12210216"/>
              <a:gd name="connsiteY863" fmla="*/ 790524 h 1002962"/>
              <a:gd name="connsiteX864" fmla="*/ 5018771 w 12210216"/>
              <a:gd name="connsiteY864" fmla="*/ 804254 h 1002962"/>
              <a:gd name="connsiteX865" fmla="*/ 5028884 w 12210216"/>
              <a:gd name="connsiteY865" fmla="*/ 814322 h 1002962"/>
              <a:gd name="connsiteX866" fmla="*/ 5070363 w 12210216"/>
              <a:gd name="connsiteY866" fmla="*/ 814322 h 1002962"/>
              <a:gd name="connsiteX867" fmla="*/ 5070363 w 12210216"/>
              <a:gd name="connsiteY867" fmla="*/ 802147 h 1002962"/>
              <a:gd name="connsiteX868" fmla="*/ 5120887 w 12210216"/>
              <a:gd name="connsiteY868" fmla="*/ 802147 h 1002962"/>
              <a:gd name="connsiteX869" fmla="*/ 5120887 w 12210216"/>
              <a:gd name="connsiteY869" fmla="*/ 727759 h 1002962"/>
              <a:gd name="connsiteX870" fmla="*/ 5168440 w 12210216"/>
              <a:gd name="connsiteY870" fmla="*/ 727759 h 1002962"/>
              <a:gd name="connsiteX871" fmla="*/ 5168440 w 12210216"/>
              <a:gd name="connsiteY871" fmla="*/ 720785 h 1002962"/>
              <a:gd name="connsiteX872" fmla="*/ 5198160 w 12210216"/>
              <a:gd name="connsiteY872" fmla="*/ 720785 h 1002962"/>
              <a:gd name="connsiteX873" fmla="*/ 5198160 w 12210216"/>
              <a:gd name="connsiteY873" fmla="*/ 681266 h 1002962"/>
              <a:gd name="connsiteX874" fmla="*/ 5192216 w 12210216"/>
              <a:gd name="connsiteY874" fmla="*/ 681266 h 1002962"/>
              <a:gd name="connsiteX875" fmla="*/ 5192216 w 12210216"/>
              <a:gd name="connsiteY875" fmla="*/ 667318 h 1002962"/>
              <a:gd name="connsiteX876" fmla="*/ 5198160 w 12210216"/>
              <a:gd name="connsiteY876" fmla="*/ 669642 h 1002962"/>
              <a:gd name="connsiteX877" fmla="*/ 5204104 w 12210216"/>
              <a:gd name="connsiteY877" fmla="*/ 646396 h 1002962"/>
              <a:gd name="connsiteX878" fmla="*/ 5210048 w 12210216"/>
              <a:gd name="connsiteY878" fmla="*/ 669642 h 1002962"/>
              <a:gd name="connsiteX879" fmla="*/ 5213020 w 12210216"/>
              <a:gd name="connsiteY879" fmla="*/ 667318 h 1002962"/>
              <a:gd name="connsiteX880" fmla="*/ 5215992 w 12210216"/>
              <a:gd name="connsiteY880" fmla="*/ 660344 h 1002962"/>
              <a:gd name="connsiteX881" fmla="*/ 5221936 w 12210216"/>
              <a:gd name="connsiteY881" fmla="*/ 651045 h 1002962"/>
              <a:gd name="connsiteX882" fmla="*/ 5227880 w 12210216"/>
              <a:gd name="connsiteY882" fmla="*/ 641747 h 1002962"/>
              <a:gd name="connsiteX883" fmla="*/ 5242740 w 12210216"/>
              <a:gd name="connsiteY883" fmla="*/ 634773 h 1002962"/>
              <a:gd name="connsiteX884" fmla="*/ 5260572 w 12210216"/>
              <a:gd name="connsiteY884" fmla="*/ 625474 h 1002962"/>
              <a:gd name="connsiteX885" fmla="*/ 5269488 w 12210216"/>
              <a:gd name="connsiteY885" fmla="*/ 616175 h 1002962"/>
              <a:gd name="connsiteX886" fmla="*/ 5275432 w 12210216"/>
              <a:gd name="connsiteY886" fmla="*/ 599903 h 1002962"/>
              <a:gd name="connsiteX887" fmla="*/ 5281376 w 12210216"/>
              <a:gd name="connsiteY887" fmla="*/ 616175 h 1002962"/>
              <a:gd name="connsiteX888" fmla="*/ 5287320 w 12210216"/>
              <a:gd name="connsiteY888" fmla="*/ 623149 h 1002962"/>
              <a:gd name="connsiteX889" fmla="*/ 5302180 w 12210216"/>
              <a:gd name="connsiteY889" fmla="*/ 632448 h 1002962"/>
              <a:gd name="connsiteX890" fmla="*/ 5314069 w 12210216"/>
              <a:gd name="connsiteY890" fmla="*/ 641747 h 1002962"/>
              <a:gd name="connsiteX891" fmla="*/ 5325957 w 12210216"/>
              <a:gd name="connsiteY891" fmla="*/ 651045 h 1002962"/>
              <a:gd name="connsiteX892" fmla="*/ 5328929 w 12210216"/>
              <a:gd name="connsiteY892" fmla="*/ 660344 h 1002962"/>
              <a:gd name="connsiteX893" fmla="*/ 5331901 w 12210216"/>
              <a:gd name="connsiteY893" fmla="*/ 669642 h 1002962"/>
              <a:gd name="connsiteX894" fmla="*/ 5337845 w 12210216"/>
              <a:gd name="connsiteY894" fmla="*/ 669642 h 1002962"/>
              <a:gd name="connsiteX895" fmla="*/ 5340817 w 12210216"/>
              <a:gd name="connsiteY895" fmla="*/ 646396 h 1002962"/>
              <a:gd name="connsiteX896" fmla="*/ 5346761 w 12210216"/>
              <a:gd name="connsiteY896" fmla="*/ 669642 h 1002962"/>
              <a:gd name="connsiteX897" fmla="*/ 5352705 w 12210216"/>
              <a:gd name="connsiteY897" fmla="*/ 669642 h 1002962"/>
              <a:gd name="connsiteX898" fmla="*/ 5352705 w 12210216"/>
              <a:gd name="connsiteY898" fmla="*/ 683590 h 1002962"/>
              <a:gd name="connsiteX899" fmla="*/ 5346761 w 12210216"/>
              <a:gd name="connsiteY899" fmla="*/ 683590 h 1002962"/>
              <a:gd name="connsiteX900" fmla="*/ 5346761 w 12210216"/>
              <a:gd name="connsiteY900" fmla="*/ 716135 h 1002962"/>
              <a:gd name="connsiteX901" fmla="*/ 5358649 w 12210216"/>
              <a:gd name="connsiteY901" fmla="*/ 716135 h 1002962"/>
              <a:gd name="connsiteX902" fmla="*/ 5358649 w 12210216"/>
              <a:gd name="connsiteY902" fmla="*/ 720785 h 1002962"/>
              <a:gd name="connsiteX903" fmla="*/ 5367565 w 12210216"/>
              <a:gd name="connsiteY903" fmla="*/ 720785 h 1002962"/>
              <a:gd name="connsiteX904" fmla="*/ 5367565 w 12210216"/>
              <a:gd name="connsiteY904" fmla="*/ 711486 h 1002962"/>
              <a:gd name="connsiteX905" fmla="*/ 5391342 w 12210216"/>
              <a:gd name="connsiteY905" fmla="*/ 711486 h 1002962"/>
              <a:gd name="connsiteX906" fmla="*/ 5391342 w 12210216"/>
              <a:gd name="connsiteY906" fmla="*/ 695213 h 1002962"/>
              <a:gd name="connsiteX907" fmla="*/ 5441865 w 12210216"/>
              <a:gd name="connsiteY907" fmla="*/ 695213 h 1002962"/>
              <a:gd name="connsiteX908" fmla="*/ 5441865 w 12210216"/>
              <a:gd name="connsiteY908" fmla="*/ 706837 h 1002962"/>
              <a:gd name="connsiteX909" fmla="*/ 5468614 w 12210216"/>
              <a:gd name="connsiteY909" fmla="*/ 706837 h 1002962"/>
              <a:gd name="connsiteX910" fmla="*/ 5468614 w 12210216"/>
              <a:gd name="connsiteY910" fmla="*/ 725434 h 1002962"/>
              <a:gd name="connsiteX911" fmla="*/ 5462670 w 12210216"/>
              <a:gd name="connsiteY911" fmla="*/ 725434 h 1002962"/>
              <a:gd name="connsiteX912" fmla="*/ 5462670 w 12210216"/>
              <a:gd name="connsiteY912" fmla="*/ 732408 h 1002962"/>
              <a:gd name="connsiteX913" fmla="*/ 5468614 w 12210216"/>
              <a:gd name="connsiteY913" fmla="*/ 732408 h 1002962"/>
              <a:gd name="connsiteX914" fmla="*/ 5468614 w 12210216"/>
              <a:gd name="connsiteY914" fmla="*/ 746356 h 1002962"/>
              <a:gd name="connsiteX915" fmla="*/ 5462670 w 12210216"/>
              <a:gd name="connsiteY915" fmla="*/ 751005 h 1002962"/>
              <a:gd name="connsiteX916" fmla="*/ 5462670 w 12210216"/>
              <a:gd name="connsiteY916" fmla="*/ 806797 h 1002962"/>
              <a:gd name="connsiteX917" fmla="*/ 5483473 w 12210216"/>
              <a:gd name="connsiteY917" fmla="*/ 806797 h 1002962"/>
              <a:gd name="connsiteX918" fmla="*/ 5483473 w 12210216"/>
              <a:gd name="connsiteY918" fmla="*/ 811446 h 1002962"/>
              <a:gd name="connsiteX919" fmla="*/ 5501306 w 12210216"/>
              <a:gd name="connsiteY919" fmla="*/ 811446 h 1002962"/>
              <a:gd name="connsiteX920" fmla="*/ 5501306 w 12210216"/>
              <a:gd name="connsiteY920" fmla="*/ 813480 h 1002962"/>
              <a:gd name="connsiteX921" fmla="*/ 5501306 w 12210216"/>
              <a:gd name="connsiteY921" fmla="*/ 814322 h 1002962"/>
              <a:gd name="connsiteX922" fmla="*/ 5519138 w 12210216"/>
              <a:gd name="connsiteY922" fmla="*/ 814322 h 1002962"/>
              <a:gd name="connsiteX923" fmla="*/ 5519138 w 12210216"/>
              <a:gd name="connsiteY923" fmla="*/ 811446 h 1002962"/>
              <a:gd name="connsiteX924" fmla="*/ 5539942 w 12210216"/>
              <a:gd name="connsiteY924" fmla="*/ 802147 h 1002962"/>
              <a:gd name="connsiteX925" fmla="*/ 5539942 w 12210216"/>
              <a:gd name="connsiteY925" fmla="*/ 781225 h 1002962"/>
              <a:gd name="connsiteX926" fmla="*/ 5533998 w 12210216"/>
              <a:gd name="connsiteY926" fmla="*/ 781225 h 1002962"/>
              <a:gd name="connsiteX927" fmla="*/ 5533998 w 12210216"/>
              <a:gd name="connsiteY927" fmla="*/ 757979 h 1002962"/>
              <a:gd name="connsiteX928" fmla="*/ 5545886 w 12210216"/>
              <a:gd name="connsiteY928" fmla="*/ 757979 h 1002962"/>
              <a:gd name="connsiteX929" fmla="*/ 5545886 w 12210216"/>
              <a:gd name="connsiteY929" fmla="*/ 755654 h 1002962"/>
              <a:gd name="connsiteX930" fmla="*/ 5572634 w 12210216"/>
              <a:gd name="connsiteY930" fmla="*/ 755654 h 1002962"/>
              <a:gd name="connsiteX931" fmla="*/ 5572634 w 12210216"/>
              <a:gd name="connsiteY931" fmla="*/ 746356 h 1002962"/>
              <a:gd name="connsiteX932" fmla="*/ 5590466 w 12210216"/>
              <a:gd name="connsiteY932" fmla="*/ 746356 h 1002962"/>
              <a:gd name="connsiteX933" fmla="*/ 5590466 w 12210216"/>
              <a:gd name="connsiteY933" fmla="*/ 630123 h 1002962"/>
              <a:gd name="connsiteX934" fmla="*/ 5602354 w 12210216"/>
              <a:gd name="connsiteY934" fmla="*/ 630123 h 1002962"/>
              <a:gd name="connsiteX935" fmla="*/ 5602354 w 12210216"/>
              <a:gd name="connsiteY935" fmla="*/ 611526 h 1002962"/>
              <a:gd name="connsiteX936" fmla="*/ 5605326 w 12210216"/>
              <a:gd name="connsiteY936" fmla="*/ 611526 h 1002962"/>
              <a:gd name="connsiteX937" fmla="*/ 5605326 w 12210216"/>
              <a:gd name="connsiteY937" fmla="*/ 565033 h 1002962"/>
              <a:gd name="connsiteX938" fmla="*/ 5617215 w 12210216"/>
              <a:gd name="connsiteY938" fmla="*/ 565033 h 1002962"/>
              <a:gd name="connsiteX939" fmla="*/ 5617215 w 12210216"/>
              <a:gd name="connsiteY939" fmla="*/ 574332 h 1002962"/>
              <a:gd name="connsiteX940" fmla="*/ 5623159 w 12210216"/>
              <a:gd name="connsiteY940" fmla="*/ 574332 h 1002962"/>
              <a:gd name="connsiteX941" fmla="*/ 5623159 w 12210216"/>
              <a:gd name="connsiteY941" fmla="*/ 555735 h 1002962"/>
              <a:gd name="connsiteX942" fmla="*/ 5638018 w 12210216"/>
              <a:gd name="connsiteY942" fmla="*/ 551085 h 1002962"/>
              <a:gd name="connsiteX943" fmla="*/ 5649906 w 12210216"/>
              <a:gd name="connsiteY943" fmla="*/ 555735 h 1002962"/>
              <a:gd name="connsiteX944" fmla="*/ 5667738 w 12210216"/>
              <a:gd name="connsiteY944" fmla="*/ 555735 h 1002962"/>
              <a:gd name="connsiteX945" fmla="*/ 5667738 w 12210216"/>
              <a:gd name="connsiteY945" fmla="*/ 525514 h 1002962"/>
              <a:gd name="connsiteX946" fmla="*/ 5679627 w 12210216"/>
              <a:gd name="connsiteY946" fmla="*/ 525514 h 1002962"/>
              <a:gd name="connsiteX947" fmla="*/ 5679627 w 12210216"/>
              <a:gd name="connsiteY947" fmla="*/ 530163 h 1002962"/>
              <a:gd name="connsiteX948" fmla="*/ 5694487 w 12210216"/>
              <a:gd name="connsiteY948" fmla="*/ 530163 h 1002962"/>
              <a:gd name="connsiteX949" fmla="*/ 5694487 w 12210216"/>
              <a:gd name="connsiteY949" fmla="*/ 525514 h 1002962"/>
              <a:gd name="connsiteX950" fmla="*/ 5706375 w 12210216"/>
              <a:gd name="connsiteY950" fmla="*/ 525514 h 1002962"/>
              <a:gd name="connsiteX951" fmla="*/ 5706375 w 12210216"/>
              <a:gd name="connsiteY951" fmla="*/ 560384 h 1002962"/>
              <a:gd name="connsiteX952" fmla="*/ 5721235 w 12210216"/>
              <a:gd name="connsiteY952" fmla="*/ 569682 h 1002962"/>
              <a:gd name="connsiteX953" fmla="*/ 5721235 w 12210216"/>
              <a:gd name="connsiteY953" fmla="*/ 574332 h 1002962"/>
              <a:gd name="connsiteX954" fmla="*/ 5718263 w 12210216"/>
              <a:gd name="connsiteY954" fmla="*/ 574332 h 1002962"/>
              <a:gd name="connsiteX955" fmla="*/ 5718263 w 12210216"/>
              <a:gd name="connsiteY955" fmla="*/ 576656 h 1002962"/>
              <a:gd name="connsiteX956" fmla="*/ 5750955 w 12210216"/>
              <a:gd name="connsiteY956" fmla="*/ 576656 h 1002962"/>
              <a:gd name="connsiteX957" fmla="*/ 5750955 w 12210216"/>
              <a:gd name="connsiteY957" fmla="*/ 565033 h 1002962"/>
              <a:gd name="connsiteX958" fmla="*/ 5789591 w 12210216"/>
              <a:gd name="connsiteY958" fmla="*/ 555735 h 1002962"/>
              <a:gd name="connsiteX959" fmla="*/ 5789591 w 12210216"/>
              <a:gd name="connsiteY959" fmla="*/ 546436 h 1002962"/>
              <a:gd name="connsiteX960" fmla="*/ 5798507 w 12210216"/>
              <a:gd name="connsiteY960" fmla="*/ 546436 h 1002962"/>
              <a:gd name="connsiteX961" fmla="*/ 5798507 w 12210216"/>
              <a:gd name="connsiteY961" fmla="*/ 539462 h 1002962"/>
              <a:gd name="connsiteX962" fmla="*/ 5822283 w 12210216"/>
              <a:gd name="connsiteY962" fmla="*/ 539462 h 1002962"/>
              <a:gd name="connsiteX963" fmla="*/ 5822283 w 12210216"/>
              <a:gd name="connsiteY963" fmla="*/ 546436 h 1002962"/>
              <a:gd name="connsiteX964" fmla="*/ 5840116 w 12210216"/>
              <a:gd name="connsiteY964" fmla="*/ 546436 h 1002962"/>
              <a:gd name="connsiteX965" fmla="*/ 5840116 w 12210216"/>
              <a:gd name="connsiteY965" fmla="*/ 560384 h 1002962"/>
              <a:gd name="connsiteX966" fmla="*/ 5872808 w 12210216"/>
              <a:gd name="connsiteY966" fmla="*/ 560384 h 1002962"/>
              <a:gd name="connsiteX967" fmla="*/ 5872808 w 12210216"/>
              <a:gd name="connsiteY967" fmla="*/ 551085 h 1002962"/>
              <a:gd name="connsiteX968" fmla="*/ 5887668 w 12210216"/>
              <a:gd name="connsiteY968" fmla="*/ 551085 h 1002962"/>
              <a:gd name="connsiteX969" fmla="*/ 5887668 w 12210216"/>
              <a:gd name="connsiteY969" fmla="*/ 541787 h 1002962"/>
              <a:gd name="connsiteX970" fmla="*/ 5905500 w 12210216"/>
              <a:gd name="connsiteY970" fmla="*/ 541787 h 1002962"/>
              <a:gd name="connsiteX971" fmla="*/ 5905500 w 12210216"/>
              <a:gd name="connsiteY971" fmla="*/ 551085 h 1002962"/>
              <a:gd name="connsiteX972" fmla="*/ 5911444 w 12210216"/>
              <a:gd name="connsiteY972" fmla="*/ 551085 h 1002962"/>
              <a:gd name="connsiteX973" fmla="*/ 5911444 w 12210216"/>
              <a:gd name="connsiteY973" fmla="*/ 495294 h 1002962"/>
              <a:gd name="connsiteX974" fmla="*/ 6045185 w 12210216"/>
              <a:gd name="connsiteY974" fmla="*/ 495294 h 1002962"/>
              <a:gd name="connsiteX975" fmla="*/ 6045185 w 12210216"/>
              <a:gd name="connsiteY975" fmla="*/ 569682 h 1002962"/>
              <a:gd name="connsiteX976" fmla="*/ 6068961 w 12210216"/>
              <a:gd name="connsiteY976" fmla="*/ 569682 h 1002962"/>
              <a:gd name="connsiteX977" fmla="*/ 6068961 w 12210216"/>
              <a:gd name="connsiteY977" fmla="*/ 485995 h 1002962"/>
              <a:gd name="connsiteX978" fmla="*/ 6098681 w 12210216"/>
              <a:gd name="connsiteY978" fmla="*/ 474372 h 1002962"/>
              <a:gd name="connsiteX979" fmla="*/ 6137317 w 12210216"/>
              <a:gd name="connsiteY979" fmla="*/ 474372 h 1002962"/>
              <a:gd name="connsiteX980" fmla="*/ 6158121 w 12210216"/>
              <a:gd name="connsiteY980" fmla="*/ 460424 h 1002962"/>
              <a:gd name="connsiteX981" fmla="*/ 6208645 w 12210216"/>
              <a:gd name="connsiteY981" fmla="*/ 460424 h 1002962"/>
              <a:gd name="connsiteX982" fmla="*/ 6208645 w 12210216"/>
              <a:gd name="connsiteY982" fmla="*/ 474372 h 1002962"/>
              <a:gd name="connsiteX983" fmla="*/ 6259170 w 12210216"/>
              <a:gd name="connsiteY983" fmla="*/ 474372 h 1002962"/>
              <a:gd name="connsiteX984" fmla="*/ 6259170 w 12210216"/>
              <a:gd name="connsiteY984" fmla="*/ 565033 h 1002962"/>
              <a:gd name="connsiteX985" fmla="*/ 6274030 w 12210216"/>
              <a:gd name="connsiteY985" fmla="*/ 565033 h 1002962"/>
              <a:gd name="connsiteX986" fmla="*/ 6274030 w 12210216"/>
              <a:gd name="connsiteY986" fmla="*/ 697538 h 1002962"/>
              <a:gd name="connsiteX987" fmla="*/ 6297806 w 12210216"/>
              <a:gd name="connsiteY987" fmla="*/ 697538 h 1002962"/>
              <a:gd name="connsiteX988" fmla="*/ 6297806 w 12210216"/>
              <a:gd name="connsiteY988" fmla="*/ 611526 h 1002962"/>
              <a:gd name="connsiteX989" fmla="*/ 6306722 w 12210216"/>
              <a:gd name="connsiteY989" fmla="*/ 606877 h 1002962"/>
              <a:gd name="connsiteX990" fmla="*/ 6312666 w 12210216"/>
              <a:gd name="connsiteY990" fmla="*/ 606877 h 1002962"/>
              <a:gd name="connsiteX991" fmla="*/ 6312666 w 12210216"/>
              <a:gd name="connsiteY991" fmla="*/ 616175 h 1002962"/>
              <a:gd name="connsiteX992" fmla="*/ 6336442 w 12210216"/>
              <a:gd name="connsiteY992" fmla="*/ 606877 h 1002962"/>
              <a:gd name="connsiteX993" fmla="*/ 6357246 w 12210216"/>
              <a:gd name="connsiteY993" fmla="*/ 606877 h 1002962"/>
              <a:gd name="connsiteX994" fmla="*/ 6357246 w 12210216"/>
              <a:gd name="connsiteY994" fmla="*/ 764953 h 1002962"/>
              <a:gd name="connsiteX995" fmla="*/ 6398854 w 12210216"/>
              <a:gd name="connsiteY995" fmla="*/ 769602 h 1002962"/>
              <a:gd name="connsiteX996" fmla="*/ 6398854 w 12210216"/>
              <a:gd name="connsiteY996" fmla="*/ 762628 h 1002962"/>
              <a:gd name="connsiteX997" fmla="*/ 6443435 w 12210216"/>
              <a:gd name="connsiteY997" fmla="*/ 762628 h 1002962"/>
              <a:gd name="connsiteX998" fmla="*/ 6443435 w 12210216"/>
              <a:gd name="connsiteY998" fmla="*/ 732408 h 1002962"/>
              <a:gd name="connsiteX999" fmla="*/ 6455323 w 12210216"/>
              <a:gd name="connsiteY999" fmla="*/ 732408 h 1002962"/>
              <a:gd name="connsiteX1000" fmla="*/ 6455323 w 12210216"/>
              <a:gd name="connsiteY1000" fmla="*/ 692889 h 1002962"/>
              <a:gd name="connsiteX1001" fmla="*/ 6464239 w 12210216"/>
              <a:gd name="connsiteY1001" fmla="*/ 692889 h 1002962"/>
              <a:gd name="connsiteX1002" fmla="*/ 6464239 w 12210216"/>
              <a:gd name="connsiteY1002" fmla="*/ 653370 h 1002962"/>
              <a:gd name="connsiteX1003" fmla="*/ 6485043 w 12210216"/>
              <a:gd name="connsiteY1003" fmla="*/ 653370 h 1002962"/>
              <a:gd name="connsiteX1004" fmla="*/ 6485043 w 12210216"/>
              <a:gd name="connsiteY1004" fmla="*/ 655694 h 1002962"/>
              <a:gd name="connsiteX1005" fmla="*/ 6550427 w 12210216"/>
              <a:gd name="connsiteY1005" fmla="*/ 632448 h 1002962"/>
              <a:gd name="connsiteX1006" fmla="*/ 6553399 w 12210216"/>
              <a:gd name="connsiteY1006" fmla="*/ 611526 h 1002962"/>
              <a:gd name="connsiteX1007" fmla="*/ 6559343 w 12210216"/>
              <a:gd name="connsiteY1007" fmla="*/ 632448 h 1002962"/>
              <a:gd name="connsiteX1008" fmla="*/ 6627700 w 12210216"/>
              <a:gd name="connsiteY1008" fmla="*/ 660344 h 1002962"/>
              <a:gd name="connsiteX1009" fmla="*/ 6627700 w 12210216"/>
              <a:gd name="connsiteY1009" fmla="*/ 655694 h 1002962"/>
              <a:gd name="connsiteX1010" fmla="*/ 6645532 w 12210216"/>
              <a:gd name="connsiteY1010" fmla="*/ 655694 h 1002962"/>
              <a:gd name="connsiteX1011" fmla="*/ 6645532 w 12210216"/>
              <a:gd name="connsiteY1011" fmla="*/ 692889 h 1002962"/>
              <a:gd name="connsiteX1012" fmla="*/ 6654448 w 12210216"/>
              <a:gd name="connsiteY1012" fmla="*/ 692889 h 1002962"/>
              <a:gd name="connsiteX1013" fmla="*/ 6654448 w 12210216"/>
              <a:gd name="connsiteY1013" fmla="*/ 737057 h 1002962"/>
              <a:gd name="connsiteX1014" fmla="*/ 6663364 w 12210216"/>
              <a:gd name="connsiteY1014" fmla="*/ 737057 h 1002962"/>
              <a:gd name="connsiteX1015" fmla="*/ 6663364 w 12210216"/>
              <a:gd name="connsiteY1015" fmla="*/ 757979 h 1002962"/>
              <a:gd name="connsiteX1016" fmla="*/ 6681196 w 12210216"/>
              <a:gd name="connsiteY1016" fmla="*/ 757979 h 1002962"/>
              <a:gd name="connsiteX1017" fmla="*/ 6681196 w 12210216"/>
              <a:gd name="connsiteY1017" fmla="*/ 790524 h 1002962"/>
              <a:gd name="connsiteX1018" fmla="*/ 6794133 w 12210216"/>
              <a:gd name="connsiteY1018" fmla="*/ 783550 h 1002962"/>
              <a:gd name="connsiteX1019" fmla="*/ 6794133 w 12210216"/>
              <a:gd name="connsiteY1019" fmla="*/ 751005 h 1002962"/>
              <a:gd name="connsiteX1020" fmla="*/ 6853573 w 12210216"/>
              <a:gd name="connsiteY1020" fmla="*/ 751005 h 1002962"/>
              <a:gd name="connsiteX1021" fmla="*/ 6853573 w 12210216"/>
              <a:gd name="connsiteY1021" fmla="*/ 732408 h 1002962"/>
              <a:gd name="connsiteX1022" fmla="*/ 6978398 w 12210216"/>
              <a:gd name="connsiteY1022" fmla="*/ 732408 h 1002962"/>
              <a:gd name="connsiteX1023" fmla="*/ 6978398 w 12210216"/>
              <a:gd name="connsiteY1023" fmla="*/ 744031 h 1002962"/>
              <a:gd name="connsiteX1024" fmla="*/ 7058642 w 12210216"/>
              <a:gd name="connsiteY1024" fmla="*/ 744031 h 1002962"/>
              <a:gd name="connsiteX1025" fmla="*/ 7058642 w 12210216"/>
              <a:gd name="connsiteY1025" fmla="*/ 751005 h 1002962"/>
              <a:gd name="connsiteX1026" fmla="*/ 7082418 w 12210216"/>
              <a:gd name="connsiteY1026" fmla="*/ 751005 h 1002962"/>
              <a:gd name="connsiteX1027" fmla="*/ 7082418 w 12210216"/>
              <a:gd name="connsiteY1027" fmla="*/ 757979 h 1002962"/>
              <a:gd name="connsiteX1028" fmla="*/ 7103222 w 12210216"/>
              <a:gd name="connsiteY1028" fmla="*/ 757979 h 1002962"/>
              <a:gd name="connsiteX1029" fmla="*/ 7103222 w 12210216"/>
              <a:gd name="connsiteY1029" fmla="*/ 653370 h 1002962"/>
              <a:gd name="connsiteX1030" fmla="*/ 7165635 w 12210216"/>
              <a:gd name="connsiteY1030" fmla="*/ 639422 h 1002962"/>
              <a:gd name="connsiteX1031" fmla="*/ 7281543 w 12210216"/>
              <a:gd name="connsiteY1031" fmla="*/ 639422 h 1002962"/>
              <a:gd name="connsiteX1032" fmla="*/ 7281543 w 12210216"/>
              <a:gd name="connsiteY1032" fmla="*/ 472047 h 1002962"/>
              <a:gd name="connsiteX1033" fmla="*/ 7314235 w 12210216"/>
              <a:gd name="connsiteY1033" fmla="*/ 460424 h 1002962"/>
              <a:gd name="connsiteX1034" fmla="*/ 7456892 w 12210216"/>
              <a:gd name="connsiteY1034" fmla="*/ 441827 h 1002962"/>
              <a:gd name="connsiteX1035" fmla="*/ 7507417 w 12210216"/>
              <a:gd name="connsiteY1035" fmla="*/ 453450 h 1002962"/>
              <a:gd name="connsiteX1036" fmla="*/ 7516333 w 12210216"/>
              <a:gd name="connsiteY1036" fmla="*/ 460424 h 1002962"/>
              <a:gd name="connsiteX1037" fmla="*/ 7516333 w 12210216"/>
              <a:gd name="connsiteY1037" fmla="*/ 771927 h 1002962"/>
              <a:gd name="connsiteX1038" fmla="*/ 7537137 w 12210216"/>
              <a:gd name="connsiteY1038" fmla="*/ 771927 h 1002962"/>
              <a:gd name="connsiteX1039" fmla="*/ 7537137 w 12210216"/>
              <a:gd name="connsiteY1039" fmla="*/ 646396 h 1002962"/>
              <a:gd name="connsiteX1040" fmla="*/ 7554969 w 12210216"/>
              <a:gd name="connsiteY1040" fmla="*/ 646396 h 1002962"/>
              <a:gd name="connsiteX1041" fmla="*/ 7554969 w 12210216"/>
              <a:gd name="connsiteY1041" fmla="*/ 634773 h 1002962"/>
              <a:gd name="connsiteX1042" fmla="*/ 7572801 w 12210216"/>
              <a:gd name="connsiteY1042" fmla="*/ 627799 h 1002962"/>
              <a:gd name="connsiteX1043" fmla="*/ 7587661 w 12210216"/>
              <a:gd name="connsiteY1043" fmla="*/ 627799 h 1002962"/>
              <a:gd name="connsiteX1044" fmla="*/ 7587661 w 12210216"/>
              <a:gd name="connsiteY1044" fmla="*/ 616175 h 1002962"/>
              <a:gd name="connsiteX1045" fmla="*/ 7599549 w 12210216"/>
              <a:gd name="connsiteY1045" fmla="*/ 609201 h 1002962"/>
              <a:gd name="connsiteX1046" fmla="*/ 7629269 w 12210216"/>
              <a:gd name="connsiteY1046" fmla="*/ 609201 h 1002962"/>
              <a:gd name="connsiteX1047" fmla="*/ 7629269 w 12210216"/>
              <a:gd name="connsiteY1047" fmla="*/ 646396 h 1002962"/>
              <a:gd name="connsiteX1048" fmla="*/ 7691682 w 12210216"/>
              <a:gd name="connsiteY1048" fmla="*/ 646396 h 1002962"/>
              <a:gd name="connsiteX1049" fmla="*/ 7691682 w 12210216"/>
              <a:gd name="connsiteY1049" fmla="*/ 776576 h 1002962"/>
              <a:gd name="connsiteX1050" fmla="*/ 7715458 w 12210216"/>
              <a:gd name="connsiteY1050" fmla="*/ 776576 h 1002962"/>
              <a:gd name="connsiteX1051" fmla="*/ 7739234 w 12210216"/>
              <a:gd name="connsiteY1051" fmla="*/ 769602 h 1002962"/>
              <a:gd name="connsiteX1052" fmla="*/ 7739234 w 12210216"/>
              <a:gd name="connsiteY1052" fmla="*/ 760304 h 1002962"/>
              <a:gd name="connsiteX1053" fmla="*/ 7730318 w 12210216"/>
              <a:gd name="connsiteY1053" fmla="*/ 757979 h 1002962"/>
              <a:gd name="connsiteX1054" fmla="*/ 7730318 w 12210216"/>
              <a:gd name="connsiteY1054" fmla="*/ 751005 h 1002962"/>
              <a:gd name="connsiteX1055" fmla="*/ 7739234 w 12210216"/>
              <a:gd name="connsiteY1055" fmla="*/ 746356 h 1002962"/>
              <a:gd name="connsiteX1056" fmla="*/ 7739234 w 12210216"/>
              <a:gd name="connsiteY1056" fmla="*/ 695213 h 1002962"/>
              <a:gd name="connsiteX1057" fmla="*/ 7730318 w 12210216"/>
              <a:gd name="connsiteY1057" fmla="*/ 692889 h 1002962"/>
              <a:gd name="connsiteX1058" fmla="*/ 7730318 w 12210216"/>
              <a:gd name="connsiteY1058" fmla="*/ 685915 h 1002962"/>
              <a:gd name="connsiteX1059" fmla="*/ 7739234 w 12210216"/>
              <a:gd name="connsiteY1059" fmla="*/ 681266 h 1002962"/>
              <a:gd name="connsiteX1060" fmla="*/ 7739234 w 12210216"/>
              <a:gd name="connsiteY1060" fmla="*/ 676616 h 1002962"/>
              <a:gd name="connsiteX1061" fmla="*/ 7745178 w 12210216"/>
              <a:gd name="connsiteY1061" fmla="*/ 676616 h 1002962"/>
              <a:gd name="connsiteX1062" fmla="*/ 7745178 w 12210216"/>
              <a:gd name="connsiteY1062" fmla="*/ 667318 h 1002962"/>
              <a:gd name="connsiteX1063" fmla="*/ 7739234 w 12210216"/>
              <a:gd name="connsiteY1063" fmla="*/ 667318 h 1002962"/>
              <a:gd name="connsiteX1064" fmla="*/ 7739234 w 12210216"/>
              <a:gd name="connsiteY1064" fmla="*/ 660344 h 1002962"/>
              <a:gd name="connsiteX1065" fmla="*/ 7748150 w 12210216"/>
              <a:gd name="connsiteY1065" fmla="*/ 655694 h 1002962"/>
              <a:gd name="connsiteX1066" fmla="*/ 7795702 w 12210216"/>
              <a:gd name="connsiteY1066" fmla="*/ 590604 h 1002962"/>
              <a:gd name="connsiteX1067" fmla="*/ 7789758 w 12210216"/>
              <a:gd name="connsiteY1067" fmla="*/ 588280 h 1002962"/>
              <a:gd name="connsiteX1068" fmla="*/ 7789758 w 12210216"/>
              <a:gd name="connsiteY1068" fmla="*/ 581306 h 1002962"/>
              <a:gd name="connsiteX1069" fmla="*/ 7798674 w 12210216"/>
              <a:gd name="connsiteY1069" fmla="*/ 578981 h 1002962"/>
              <a:gd name="connsiteX1070" fmla="*/ 7798674 w 12210216"/>
              <a:gd name="connsiteY1070" fmla="*/ 569682 h 1002962"/>
              <a:gd name="connsiteX1071" fmla="*/ 7804618 w 12210216"/>
              <a:gd name="connsiteY1071" fmla="*/ 569682 h 1002962"/>
              <a:gd name="connsiteX1072" fmla="*/ 7804618 w 12210216"/>
              <a:gd name="connsiteY1072" fmla="*/ 548761 h 1002962"/>
              <a:gd name="connsiteX1073" fmla="*/ 7798674 w 12210216"/>
              <a:gd name="connsiteY1073" fmla="*/ 548761 h 1002962"/>
              <a:gd name="connsiteX1074" fmla="*/ 7798674 w 12210216"/>
              <a:gd name="connsiteY1074" fmla="*/ 544111 h 1002962"/>
              <a:gd name="connsiteX1075" fmla="*/ 7804618 w 12210216"/>
              <a:gd name="connsiteY1075" fmla="*/ 541787 h 1002962"/>
              <a:gd name="connsiteX1076" fmla="*/ 7819478 w 12210216"/>
              <a:gd name="connsiteY1076" fmla="*/ 525514 h 1002962"/>
              <a:gd name="connsiteX1077" fmla="*/ 7819478 w 12210216"/>
              <a:gd name="connsiteY1077" fmla="*/ 523189 h 1002962"/>
              <a:gd name="connsiteX1078" fmla="*/ 7822450 w 12210216"/>
              <a:gd name="connsiteY1078" fmla="*/ 523189 h 1002962"/>
              <a:gd name="connsiteX1079" fmla="*/ 7822450 w 12210216"/>
              <a:gd name="connsiteY1079" fmla="*/ 516216 h 1002962"/>
              <a:gd name="connsiteX1080" fmla="*/ 7822450 w 12210216"/>
              <a:gd name="connsiteY1080" fmla="*/ 490644 h 1002962"/>
              <a:gd name="connsiteX1081" fmla="*/ 7825422 w 12210216"/>
              <a:gd name="connsiteY1081" fmla="*/ 483670 h 1002962"/>
              <a:gd name="connsiteX1082" fmla="*/ 7828394 w 12210216"/>
              <a:gd name="connsiteY1082" fmla="*/ 490644 h 1002962"/>
              <a:gd name="connsiteX1083" fmla="*/ 7831366 w 12210216"/>
              <a:gd name="connsiteY1083" fmla="*/ 516216 h 1002962"/>
              <a:gd name="connsiteX1084" fmla="*/ 7831366 w 12210216"/>
              <a:gd name="connsiteY1084" fmla="*/ 523189 h 1002962"/>
              <a:gd name="connsiteX1085" fmla="*/ 7834338 w 12210216"/>
              <a:gd name="connsiteY1085" fmla="*/ 523189 h 1002962"/>
              <a:gd name="connsiteX1086" fmla="*/ 7834338 w 12210216"/>
              <a:gd name="connsiteY1086" fmla="*/ 525514 h 1002962"/>
              <a:gd name="connsiteX1087" fmla="*/ 7846226 w 12210216"/>
              <a:gd name="connsiteY1087" fmla="*/ 541787 h 1002962"/>
              <a:gd name="connsiteX1088" fmla="*/ 7852170 w 12210216"/>
              <a:gd name="connsiteY1088" fmla="*/ 544111 h 1002962"/>
              <a:gd name="connsiteX1089" fmla="*/ 7852170 w 12210216"/>
              <a:gd name="connsiteY1089" fmla="*/ 548761 h 1002962"/>
              <a:gd name="connsiteX1090" fmla="*/ 7849198 w 12210216"/>
              <a:gd name="connsiteY1090" fmla="*/ 548761 h 1002962"/>
              <a:gd name="connsiteX1091" fmla="*/ 7849198 w 12210216"/>
              <a:gd name="connsiteY1091" fmla="*/ 569682 h 1002962"/>
              <a:gd name="connsiteX1092" fmla="*/ 7855142 w 12210216"/>
              <a:gd name="connsiteY1092" fmla="*/ 569682 h 1002962"/>
              <a:gd name="connsiteX1093" fmla="*/ 7855142 w 12210216"/>
              <a:gd name="connsiteY1093" fmla="*/ 578981 h 1002962"/>
              <a:gd name="connsiteX1094" fmla="*/ 7861087 w 12210216"/>
              <a:gd name="connsiteY1094" fmla="*/ 581306 h 1002962"/>
              <a:gd name="connsiteX1095" fmla="*/ 7861087 w 12210216"/>
              <a:gd name="connsiteY1095" fmla="*/ 588280 h 1002962"/>
              <a:gd name="connsiteX1096" fmla="*/ 7855142 w 12210216"/>
              <a:gd name="connsiteY1096" fmla="*/ 590604 h 1002962"/>
              <a:gd name="connsiteX1097" fmla="*/ 7902695 w 12210216"/>
              <a:gd name="connsiteY1097" fmla="*/ 655694 h 1002962"/>
              <a:gd name="connsiteX1098" fmla="*/ 7911611 w 12210216"/>
              <a:gd name="connsiteY1098" fmla="*/ 660344 h 1002962"/>
              <a:gd name="connsiteX1099" fmla="*/ 7911611 w 12210216"/>
              <a:gd name="connsiteY1099" fmla="*/ 667318 h 1002962"/>
              <a:gd name="connsiteX1100" fmla="*/ 7905667 w 12210216"/>
              <a:gd name="connsiteY1100" fmla="*/ 667318 h 1002962"/>
              <a:gd name="connsiteX1101" fmla="*/ 7905667 w 12210216"/>
              <a:gd name="connsiteY1101" fmla="*/ 676616 h 1002962"/>
              <a:gd name="connsiteX1102" fmla="*/ 7911611 w 12210216"/>
              <a:gd name="connsiteY1102" fmla="*/ 676616 h 1002962"/>
              <a:gd name="connsiteX1103" fmla="*/ 7911611 w 12210216"/>
              <a:gd name="connsiteY1103" fmla="*/ 681266 h 1002962"/>
              <a:gd name="connsiteX1104" fmla="*/ 7920527 w 12210216"/>
              <a:gd name="connsiteY1104" fmla="*/ 685915 h 1002962"/>
              <a:gd name="connsiteX1105" fmla="*/ 7920527 w 12210216"/>
              <a:gd name="connsiteY1105" fmla="*/ 692889 h 1002962"/>
              <a:gd name="connsiteX1106" fmla="*/ 7911611 w 12210216"/>
              <a:gd name="connsiteY1106" fmla="*/ 695213 h 1002962"/>
              <a:gd name="connsiteX1107" fmla="*/ 7911611 w 12210216"/>
              <a:gd name="connsiteY1107" fmla="*/ 746356 h 1002962"/>
              <a:gd name="connsiteX1108" fmla="*/ 7920527 w 12210216"/>
              <a:gd name="connsiteY1108" fmla="*/ 751005 h 1002962"/>
              <a:gd name="connsiteX1109" fmla="*/ 7920527 w 12210216"/>
              <a:gd name="connsiteY1109" fmla="*/ 757979 h 1002962"/>
              <a:gd name="connsiteX1110" fmla="*/ 7911611 w 12210216"/>
              <a:gd name="connsiteY1110" fmla="*/ 760304 h 1002962"/>
              <a:gd name="connsiteX1111" fmla="*/ 7911611 w 12210216"/>
              <a:gd name="connsiteY1111" fmla="*/ 767278 h 1002962"/>
              <a:gd name="connsiteX1112" fmla="*/ 7923499 w 12210216"/>
              <a:gd name="connsiteY1112" fmla="*/ 767278 h 1002962"/>
              <a:gd name="connsiteX1113" fmla="*/ 7923499 w 12210216"/>
              <a:gd name="connsiteY1113" fmla="*/ 776576 h 1002962"/>
              <a:gd name="connsiteX1114" fmla="*/ 7944303 w 12210216"/>
              <a:gd name="connsiteY1114" fmla="*/ 776576 h 1002962"/>
              <a:gd name="connsiteX1115" fmla="*/ 7944303 w 12210216"/>
              <a:gd name="connsiteY1115" fmla="*/ 620825 h 1002962"/>
              <a:gd name="connsiteX1116" fmla="*/ 8021575 w 12210216"/>
              <a:gd name="connsiteY1116" fmla="*/ 609201 h 1002962"/>
              <a:gd name="connsiteX1117" fmla="*/ 8063184 w 12210216"/>
              <a:gd name="connsiteY1117" fmla="*/ 609201 h 1002962"/>
              <a:gd name="connsiteX1118" fmla="*/ 8063184 w 12210216"/>
              <a:gd name="connsiteY1118" fmla="*/ 516216 h 1002962"/>
              <a:gd name="connsiteX1119" fmla="*/ 8179092 w 12210216"/>
              <a:gd name="connsiteY1119" fmla="*/ 516216 h 1002962"/>
              <a:gd name="connsiteX1120" fmla="*/ 8179092 w 12210216"/>
              <a:gd name="connsiteY1120" fmla="*/ 755654 h 1002962"/>
              <a:gd name="connsiteX1121" fmla="*/ 8220701 w 12210216"/>
              <a:gd name="connsiteY1121" fmla="*/ 755654 h 1002962"/>
              <a:gd name="connsiteX1122" fmla="*/ 8220701 w 12210216"/>
              <a:gd name="connsiteY1122" fmla="*/ 634773 h 1002962"/>
              <a:gd name="connsiteX1123" fmla="*/ 8318777 w 12210216"/>
              <a:gd name="connsiteY1123" fmla="*/ 634773 h 1002962"/>
              <a:gd name="connsiteX1124" fmla="*/ 8336609 w 12210216"/>
              <a:gd name="connsiteY1124" fmla="*/ 655694 h 1002962"/>
              <a:gd name="connsiteX1125" fmla="*/ 8336609 w 12210216"/>
              <a:gd name="connsiteY1125" fmla="*/ 730582 h 1002962"/>
              <a:gd name="connsiteX1126" fmla="*/ 8338212 w 12210216"/>
              <a:gd name="connsiteY1126" fmla="*/ 730681 h 1002962"/>
              <a:gd name="connsiteX1127" fmla="*/ 8338212 w 12210216"/>
              <a:gd name="connsiteY1127" fmla="*/ 607459 h 1002962"/>
              <a:gd name="connsiteX1128" fmla="*/ 8359830 w 12210216"/>
              <a:gd name="connsiteY1128" fmla="*/ 607459 h 1002962"/>
              <a:gd name="connsiteX1129" fmla="*/ 8359830 w 12210216"/>
              <a:gd name="connsiteY1129" fmla="*/ 471267 h 1002962"/>
              <a:gd name="connsiteX1130" fmla="*/ 8378746 w 12210216"/>
              <a:gd name="connsiteY1130" fmla="*/ 471267 h 1002962"/>
              <a:gd name="connsiteX1131" fmla="*/ 8378746 w 12210216"/>
              <a:gd name="connsiteY1131" fmla="*/ 356693 h 1002962"/>
              <a:gd name="connsiteX1132" fmla="*/ 8384150 w 12210216"/>
              <a:gd name="connsiteY1132" fmla="*/ 354531 h 1002962"/>
              <a:gd name="connsiteX1133" fmla="*/ 8384150 w 12210216"/>
              <a:gd name="connsiteY1133" fmla="*/ 328590 h 1002962"/>
              <a:gd name="connsiteX1134" fmla="*/ 8405768 w 12210216"/>
              <a:gd name="connsiteY1134" fmla="*/ 328590 h 1002962"/>
              <a:gd name="connsiteX1135" fmla="*/ 8454409 w 12210216"/>
              <a:gd name="connsiteY1135" fmla="*/ 246442 h 1002962"/>
              <a:gd name="connsiteX1136" fmla="*/ 8459813 w 12210216"/>
              <a:gd name="connsiteY1136" fmla="*/ 0 h 100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</a:cxnLst>
            <a:rect l="l" t="t" r="r" b="b"/>
            <a:pathLst>
              <a:path w="12210216" h="1002962">
                <a:moveTo>
                  <a:pt x="8459813" y="0"/>
                </a:moveTo>
                <a:cubicBezTo>
                  <a:pt x="8459813" y="0"/>
                  <a:pt x="8459813" y="0"/>
                  <a:pt x="8462516" y="246442"/>
                </a:cubicBezTo>
                <a:cubicBezTo>
                  <a:pt x="8462516" y="246442"/>
                  <a:pt x="8462516" y="246442"/>
                  <a:pt x="8513858" y="326428"/>
                </a:cubicBezTo>
                <a:cubicBezTo>
                  <a:pt x="8513858" y="326428"/>
                  <a:pt x="8513858" y="326428"/>
                  <a:pt x="8535476" y="326428"/>
                </a:cubicBezTo>
                <a:cubicBezTo>
                  <a:pt x="8535476" y="326428"/>
                  <a:pt x="8535476" y="326428"/>
                  <a:pt x="8535476" y="350208"/>
                </a:cubicBezTo>
                <a:cubicBezTo>
                  <a:pt x="8535476" y="350208"/>
                  <a:pt x="8535476" y="350208"/>
                  <a:pt x="8540881" y="356693"/>
                </a:cubicBezTo>
                <a:cubicBezTo>
                  <a:pt x="8540881" y="356693"/>
                  <a:pt x="8540881" y="356693"/>
                  <a:pt x="8540881" y="471267"/>
                </a:cubicBezTo>
                <a:cubicBezTo>
                  <a:pt x="8540881" y="471267"/>
                  <a:pt x="8540881" y="471267"/>
                  <a:pt x="8565201" y="471267"/>
                </a:cubicBezTo>
                <a:cubicBezTo>
                  <a:pt x="8565201" y="471267"/>
                  <a:pt x="8565201" y="471267"/>
                  <a:pt x="8565201" y="611783"/>
                </a:cubicBezTo>
                <a:cubicBezTo>
                  <a:pt x="8565201" y="611783"/>
                  <a:pt x="8565201" y="611783"/>
                  <a:pt x="8581415" y="609621"/>
                </a:cubicBezTo>
                <a:cubicBezTo>
                  <a:pt x="8581415" y="609621"/>
                  <a:pt x="8581415" y="609621"/>
                  <a:pt x="8578712" y="698254"/>
                </a:cubicBezTo>
                <a:cubicBezTo>
                  <a:pt x="8578712" y="698254"/>
                  <a:pt x="8578712" y="698254"/>
                  <a:pt x="8594926" y="700416"/>
                </a:cubicBezTo>
                <a:cubicBezTo>
                  <a:pt x="8594926" y="700416"/>
                  <a:pt x="8594926" y="700416"/>
                  <a:pt x="8597628" y="706901"/>
                </a:cubicBezTo>
                <a:cubicBezTo>
                  <a:pt x="8597628" y="706901"/>
                  <a:pt x="8597628" y="706901"/>
                  <a:pt x="8605735" y="687445"/>
                </a:cubicBezTo>
                <a:cubicBezTo>
                  <a:pt x="8605735" y="687445"/>
                  <a:pt x="8605735" y="687445"/>
                  <a:pt x="8624651" y="687445"/>
                </a:cubicBezTo>
                <a:cubicBezTo>
                  <a:pt x="8624651" y="687445"/>
                  <a:pt x="8624651" y="687445"/>
                  <a:pt x="8624651" y="719872"/>
                </a:cubicBezTo>
                <a:cubicBezTo>
                  <a:pt x="8624651" y="719872"/>
                  <a:pt x="8624651" y="719872"/>
                  <a:pt x="8635460" y="724195"/>
                </a:cubicBezTo>
                <a:cubicBezTo>
                  <a:pt x="8635460" y="724195"/>
                  <a:pt x="8635460" y="724195"/>
                  <a:pt x="8635460" y="735004"/>
                </a:cubicBezTo>
                <a:cubicBezTo>
                  <a:pt x="8635460" y="735004"/>
                  <a:pt x="8635460" y="735004"/>
                  <a:pt x="8694910" y="735004"/>
                </a:cubicBezTo>
                <a:cubicBezTo>
                  <a:pt x="8694910" y="735004"/>
                  <a:pt x="8694910" y="735004"/>
                  <a:pt x="8694910" y="743651"/>
                </a:cubicBezTo>
                <a:cubicBezTo>
                  <a:pt x="8694910" y="743651"/>
                  <a:pt x="8694910" y="743651"/>
                  <a:pt x="8716528" y="743651"/>
                </a:cubicBezTo>
                <a:cubicBezTo>
                  <a:pt x="8716528" y="743651"/>
                  <a:pt x="8716528" y="743651"/>
                  <a:pt x="8716528" y="713387"/>
                </a:cubicBezTo>
                <a:cubicBezTo>
                  <a:pt x="8716528" y="713387"/>
                  <a:pt x="8716528" y="713387"/>
                  <a:pt x="8775977" y="713387"/>
                </a:cubicBezTo>
                <a:cubicBezTo>
                  <a:pt x="8775977" y="713387"/>
                  <a:pt x="8775977" y="713387"/>
                  <a:pt x="8775977" y="702578"/>
                </a:cubicBezTo>
                <a:cubicBezTo>
                  <a:pt x="8775977" y="702578"/>
                  <a:pt x="8775977" y="702578"/>
                  <a:pt x="8786786" y="702578"/>
                </a:cubicBezTo>
                <a:cubicBezTo>
                  <a:pt x="8786786" y="702578"/>
                  <a:pt x="8786786" y="702578"/>
                  <a:pt x="8786786" y="687445"/>
                </a:cubicBezTo>
                <a:cubicBezTo>
                  <a:pt x="8786786" y="687445"/>
                  <a:pt x="8786786" y="687445"/>
                  <a:pt x="8794893" y="687445"/>
                </a:cubicBezTo>
                <a:cubicBezTo>
                  <a:pt x="8794893" y="687445"/>
                  <a:pt x="8794893" y="687445"/>
                  <a:pt x="8794893" y="678798"/>
                </a:cubicBezTo>
                <a:cubicBezTo>
                  <a:pt x="8794893" y="678798"/>
                  <a:pt x="8794893" y="678798"/>
                  <a:pt x="8816511" y="678798"/>
                </a:cubicBezTo>
                <a:cubicBezTo>
                  <a:pt x="8816511" y="678798"/>
                  <a:pt x="8816511" y="678798"/>
                  <a:pt x="8816511" y="687445"/>
                </a:cubicBezTo>
                <a:cubicBezTo>
                  <a:pt x="8816511" y="687445"/>
                  <a:pt x="8816511" y="687445"/>
                  <a:pt x="8846236" y="687445"/>
                </a:cubicBezTo>
                <a:cubicBezTo>
                  <a:pt x="8846236" y="687445"/>
                  <a:pt x="8846236" y="687445"/>
                  <a:pt x="8846236" y="672313"/>
                </a:cubicBezTo>
                <a:cubicBezTo>
                  <a:pt x="8846236" y="672313"/>
                  <a:pt x="8846236" y="672313"/>
                  <a:pt x="8865152" y="672313"/>
                </a:cubicBezTo>
                <a:cubicBezTo>
                  <a:pt x="8865152" y="672313"/>
                  <a:pt x="8865152" y="672313"/>
                  <a:pt x="8865152" y="696092"/>
                </a:cubicBezTo>
                <a:cubicBezTo>
                  <a:pt x="8865152" y="696092"/>
                  <a:pt x="8865152" y="696092"/>
                  <a:pt x="8875960" y="696092"/>
                </a:cubicBezTo>
                <a:cubicBezTo>
                  <a:pt x="8875960" y="696092"/>
                  <a:pt x="8875960" y="696092"/>
                  <a:pt x="8875960" y="687445"/>
                </a:cubicBezTo>
                <a:cubicBezTo>
                  <a:pt x="8875960" y="687445"/>
                  <a:pt x="8875960" y="687445"/>
                  <a:pt x="8894876" y="687445"/>
                </a:cubicBezTo>
                <a:cubicBezTo>
                  <a:pt x="8894876" y="687445"/>
                  <a:pt x="8894876" y="687445"/>
                  <a:pt x="8894876" y="713387"/>
                </a:cubicBezTo>
                <a:cubicBezTo>
                  <a:pt x="8894876" y="713387"/>
                  <a:pt x="8894876" y="713387"/>
                  <a:pt x="8916494" y="713387"/>
                </a:cubicBezTo>
                <a:cubicBezTo>
                  <a:pt x="8916494" y="713387"/>
                  <a:pt x="8916494" y="713387"/>
                  <a:pt x="8916494" y="726357"/>
                </a:cubicBezTo>
                <a:cubicBezTo>
                  <a:pt x="8916494" y="726357"/>
                  <a:pt x="8916494" y="726357"/>
                  <a:pt x="8924601" y="726357"/>
                </a:cubicBezTo>
                <a:cubicBezTo>
                  <a:pt x="8924601" y="726357"/>
                  <a:pt x="8924601" y="726357"/>
                  <a:pt x="8924601" y="719872"/>
                </a:cubicBezTo>
                <a:cubicBezTo>
                  <a:pt x="8924601" y="719872"/>
                  <a:pt x="8924601" y="719872"/>
                  <a:pt x="8965135" y="719872"/>
                </a:cubicBezTo>
                <a:cubicBezTo>
                  <a:pt x="8965135" y="719872"/>
                  <a:pt x="8965135" y="719872"/>
                  <a:pt x="8965135" y="743651"/>
                </a:cubicBezTo>
                <a:cubicBezTo>
                  <a:pt x="8965135" y="743651"/>
                  <a:pt x="8965135" y="743651"/>
                  <a:pt x="8975944" y="743651"/>
                </a:cubicBezTo>
                <a:cubicBezTo>
                  <a:pt x="8975944" y="743651"/>
                  <a:pt x="8975944" y="743651"/>
                  <a:pt x="8975944" y="752299"/>
                </a:cubicBezTo>
                <a:cubicBezTo>
                  <a:pt x="8975944" y="752299"/>
                  <a:pt x="8975944" y="752299"/>
                  <a:pt x="8984051" y="752299"/>
                </a:cubicBezTo>
                <a:cubicBezTo>
                  <a:pt x="8984051" y="752299"/>
                  <a:pt x="8984051" y="752299"/>
                  <a:pt x="8984051" y="735004"/>
                </a:cubicBezTo>
                <a:cubicBezTo>
                  <a:pt x="8984051" y="735004"/>
                  <a:pt x="8984051" y="735004"/>
                  <a:pt x="8994860" y="735004"/>
                </a:cubicBezTo>
                <a:cubicBezTo>
                  <a:pt x="8994860" y="735004"/>
                  <a:pt x="8994860" y="735004"/>
                  <a:pt x="8994860" y="743651"/>
                </a:cubicBezTo>
                <a:cubicBezTo>
                  <a:pt x="8994860" y="743651"/>
                  <a:pt x="8994860" y="743651"/>
                  <a:pt x="8997562" y="743651"/>
                </a:cubicBezTo>
                <a:cubicBezTo>
                  <a:pt x="8997562" y="743651"/>
                  <a:pt x="8997562" y="743651"/>
                  <a:pt x="8997562" y="741490"/>
                </a:cubicBezTo>
                <a:cubicBezTo>
                  <a:pt x="8997562" y="741490"/>
                  <a:pt x="8997562" y="741490"/>
                  <a:pt x="9002966" y="741490"/>
                </a:cubicBezTo>
                <a:cubicBezTo>
                  <a:pt x="9002966" y="741490"/>
                  <a:pt x="9002966" y="741490"/>
                  <a:pt x="9002966" y="735004"/>
                </a:cubicBezTo>
                <a:cubicBezTo>
                  <a:pt x="9002966" y="735004"/>
                  <a:pt x="9002966" y="735004"/>
                  <a:pt x="9054310" y="735004"/>
                </a:cubicBezTo>
                <a:cubicBezTo>
                  <a:pt x="9054310" y="735004"/>
                  <a:pt x="9054310" y="735004"/>
                  <a:pt x="9054310" y="758784"/>
                </a:cubicBezTo>
                <a:cubicBezTo>
                  <a:pt x="9054310" y="758784"/>
                  <a:pt x="9054310" y="758784"/>
                  <a:pt x="9075928" y="758784"/>
                </a:cubicBezTo>
                <a:cubicBezTo>
                  <a:pt x="9075928" y="758784"/>
                  <a:pt x="9075928" y="758784"/>
                  <a:pt x="9075928" y="767431"/>
                </a:cubicBezTo>
                <a:cubicBezTo>
                  <a:pt x="9075928" y="767431"/>
                  <a:pt x="9075928" y="767431"/>
                  <a:pt x="9094843" y="767431"/>
                </a:cubicBezTo>
                <a:cubicBezTo>
                  <a:pt x="9094843" y="767431"/>
                  <a:pt x="9094843" y="767431"/>
                  <a:pt x="9094843" y="743651"/>
                </a:cubicBezTo>
                <a:cubicBezTo>
                  <a:pt x="9094843" y="743651"/>
                  <a:pt x="9094843" y="743651"/>
                  <a:pt x="9105652" y="743651"/>
                </a:cubicBezTo>
                <a:cubicBezTo>
                  <a:pt x="9105652" y="743651"/>
                  <a:pt x="9105652" y="743651"/>
                  <a:pt x="9105652" y="711225"/>
                </a:cubicBezTo>
                <a:cubicBezTo>
                  <a:pt x="9105652" y="711225"/>
                  <a:pt x="9105652" y="711225"/>
                  <a:pt x="9116461" y="711225"/>
                </a:cubicBezTo>
                <a:cubicBezTo>
                  <a:pt x="9116461" y="711225"/>
                  <a:pt x="9116461" y="711225"/>
                  <a:pt x="9116461" y="696092"/>
                </a:cubicBezTo>
                <a:cubicBezTo>
                  <a:pt x="9116461" y="696092"/>
                  <a:pt x="9116461" y="696092"/>
                  <a:pt x="9113759" y="696092"/>
                </a:cubicBezTo>
                <a:cubicBezTo>
                  <a:pt x="9113759" y="696092"/>
                  <a:pt x="9113759" y="696092"/>
                  <a:pt x="9121866" y="683122"/>
                </a:cubicBezTo>
                <a:cubicBezTo>
                  <a:pt x="9121866" y="683122"/>
                  <a:pt x="9121866" y="683122"/>
                  <a:pt x="9132675" y="711225"/>
                </a:cubicBezTo>
                <a:cubicBezTo>
                  <a:pt x="9132675" y="711225"/>
                  <a:pt x="9132675" y="711225"/>
                  <a:pt x="9140782" y="711225"/>
                </a:cubicBezTo>
                <a:cubicBezTo>
                  <a:pt x="9140782" y="711225"/>
                  <a:pt x="9140782" y="711225"/>
                  <a:pt x="9140782" y="605298"/>
                </a:cubicBezTo>
                <a:cubicBezTo>
                  <a:pt x="9140782" y="605298"/>
                  <a:pt x="9140782" y="605298"/>
                  <a:pt x="9156995" y="605298"/>
                </a:cubicBezTo>
                <a:cubicBezTo>
                  <a:pt x="9156995" y="605298"/>
                  <a:pt x="9156995" y="605298"/>
                  <a:pt x="9156995" y="557739"/>
                </a:cubicBezTo>
                <a:cubicBezTo>
                  <a:pt x="9156995" y="557739"/>
                  <a:pt x="9156995" y="557739"/>
                  <a:pt x="9192124" y="557739"/>
                </a:cubicBezTo>
                <a:cubicBezTo>
                  <a:pt x="9192124" y="557739"/>
                  <a:pt x="9192124" y="557739"/>
                  <a:pt x="9192124" y="536121"/>
                </a:cubicBezTo>
                <a:cubicBezTo>
                  <a:pt x="9192124" y="536121"/>
                  <a:pt x="9192124" y="536121"/>
                  <a:pt x="9238063" y="536121"/>
                </a:cubicBezTo>
                <a:cubicBezTo>
                  <a:pt x="9238063" y="536121"/>
                  <a:pt x="9238063" y="536121"/>
                  <a:pt x="9238063" y="555577"/>
                </a:cubicBezTo>
                <a:cubicBezTo>
                  <a:pt x="9238063" y="555577"/>
                  <a:pt x="9238063" y="555577"/>
                  <a:pt x="9262383" y="555577"/>
                </a:cubicBezTo>
                <a:cubicBezTo>
                  <a:pt x="9262383" y="555577"/>
                  <a:pt x="9262383" y="555577"/>
                  <a:pt x="9262383" y="603136"/>
                </a:cubicBezTo>
                <a:cubicBezTo>
                  <a:pt x="9262383" y="603136"/>
                  <a:pt x="9262383" y="603136"/>
                  <a:pt x="9273192" y="603136"/>
                </a:cubicBezTo>
                <a:cubicBezTo>
                  <a:pt x="9273192" y="603136"/>
                  <a:pt x="9273192" y="603136"/>
                  <a:pt x="9273192" y="607459"/>
                </a:cubicBezTo>
                <a:cubicBezTo>
                  <a:pt x="9273192" y="607459"/>
                  <a:pt x="9273192" y="607459"/>
                  <a:pt x="9292108" y="607459"/>
                </a:cubicBezTo>
                <a:cubicBezTo>
                  <a:pt x="9292108" y="607459"/>
                  <a:pt x="9292108" y="607459"/>
                  <a:pt x="9292108" y="646371"/>
                </a:cubicBezTo>
                <a:cubicBezTo>
                  <a:pt x="9292108" y="646371"/>
                  <a:pt x="9292108" y="646371"/>
                  <a:pt x="9302917" y="646371"/>
                </a:cubicBezTo>
                <a:cubicBezTo>
                  <a:pt x="9302917" y="646371"/>
                  <a:pt x="9302917" y="646371"/>
                  <a:pt x="9302917" y="659342"/>
                </a:cubicBezTo>
                <a:cubicBezTo>
                  <a:pt x="9302917" y="659342"/>
                  <a:pt x="9302917" y="659342"/>
                  <a:pt x="9324535" y="659342"/>
                </a:cubicBezTo>
                <a:cubicBezTo>
                  <a:pt x="9324535" y="659342"/>
                  <a:pt x="9324535" y="659342"/>
                  <a:pt x="9324535" y="663666"/>
                </a:cubicBezTo>
                <a:cubicBezTo>
                  <a:pt x="9324535" y="663666"/>
                  <a:pt x="9324535" y="663666"/>
                  <a:pt x="9332642" y="665827"/>
                </a:cubicBezTo>
                <a:cubicBezTo>
                  <a:pt x="9332642" y="665827"/>
                  <a:pt x="9332642" y="665827"/>
                  <a:pt x="9332642" y="687445"/>
                </a:cubicBezTo>
                <a:cubicBezTo>
                  <a:pt x="9332642" y="687445"/>
                  <a:pt x="9332642" y="687445"/>
                  <a:pt x="9356962" y="687445"/>
                </a:cubicBezTo>
                <a:cubicBezTo>
                  <a:pt x="9356962" y="687445"/>
                  <a:pt x="9356962" y="687445"/>
                  <a:pt x="9356962" y="696092"/>
                </a:cubicBezTo>
                <a:cubicBezTo>
                  <a:pt x="9356962" y="696092"/>
                  <a:pt x="9356962" y="696092"/>
                  <a:pt x="9370473" y="696092"/>
                </a:cubicBezTo>
                <a:cubicBezTo>
                  <a:pt x="9370473" y="696092"/>
                  <a:pt x="9370473" y="696092"/>
                  <a:pt x="9370473" y="713387"/>
                </a:cubicBezTo>
                <a:cubicBezTo>
                  <a:pt x="9370473" y="713387"/>
                  <a:pt x="9370473" y="713387"/>
                  <a:pt x="9375878" y="713387"/>
                </a:cubicBezTo>
                <a:cubicBezTo>
                  <a:pt x="9375878" y="713387"/>
                  <a:pt x="9375878" y="713387"/>
                  <a:pt x="9375878" y="698254"/>
                </a:cubicBezTo>
                <a:cubicBezTo>
                  <a:pt x="9375878" y="698254"/>
                  <a:pt x="9375878" y="698254"/>
                  <a:pt x="9386687" y="698254"/>
                </a:cubicBezTo>
                <a:cubicBezTo>
                  <a:pt x="9386687" y="698254"/>
                  <a:pt x="9386687" y="698254"/>
                  <a:pt x="9386687" y="711225"/>
                </a:cubicBezTo>
                <a:cubicBezTo>
                  <a:pt x="9386687" y="711225"/>
                  <a:pt x="9386687" y="711225"/>
                  <a:pt x="9394794" y="711225"/>
                </a:cubicBezTo>
                <a:cubicBezTo>
                  <a:pt x="9394794" y="711225"/>
                  <a:pt x="9394794" y="711225"/>
                  <a:pt x="9394794" y="706901"/>
                </a:cubicBezTo>
                <a:cubicBezTo>
                  <a:pt x="9394794" y="706901"/>
                  <a:pt x="9394794" y="706901"/>
                  <a:pt x="9459648" y="706901"/>
                </a:cubicBezTo>
                <a:cubicBezTo>
                  <a:pt x="9459648" y="706901"/>
                  <a:pt x="9459648" y="706901"/>
                  <a:pt x="9459648" y="717710"/>
                </a:cubicBezTo>
                <a:cubicBezTo>
                  <a:pt x="9459648" y="717710"/>
                  <a:pt x="9459648" y="717710"/>
                  <a:pt x="9467754" y="717710"/>
                </a:cubicBezTo>
                <a:cubicBezTo>
                  <a:pt x="9467754" y="717710"/>
                  <a:pt x="9467754" y="717710"/>
                  <a:pt x="9467754" y="735004"/>
                </a:cubicBezTo>
                <a:cubicBezTo>
                  <a:pt x="9467754" y="735004"/>
                  <a:pt x="9467754" y="735004"/>
                  <a:pt x="9489372" y="724195"/>
                </a:cubicBezTo>
                <a:cubicBezTo>
                  <a:pt x="9489372" y="724195"/>
                  <a:pt x="9489372" y="724195"/>
                  <a:pt x="9497479" y="683122"/>
                </a:cubicBezTo>
                <a:cubicBezTo>
                  <a:pt x="9497479" y="683122"/>
                  <a:pt x="9497479" y="683122"/>
                  <a:pt x="9505586" y="680960"/>
                </a:cubicBezTo>
                <a:cubicBezTo>
                  <a:pt x="9505586" y="680960"/>
                  <a:pt x="9505586" y="680960"/>
                  <a:pt x="9508288" y="611783"/>
                </a:cubicBezTo>
                <a:cubicBezTo>
                  <a:pt x="9508288" y="611783"/>
                  <a:pt x="9508288" y="611783"/>
                  <a:pt x="9510990" y="680960"/>
                </a:cubicBezTo>
                <a:cubicBezTo>
                  <a:pt x="9510990" y="680960"/>
                  <a:pt x="9510990" y="680960"/>
                  <a:pt x="9519097" y="683122"/>
                </a:cubicBezTo>
                <a:cubicBezTo>
                  <a:pt x="9519097" y="683122"/>
                  <a:pt x="9519097" y="683122"/>
                  <a:pt x="9519097" y="596651"/>
                </a:cubicBezTo>
                <a:cubicBezTo>
                  <a:pt x="9519097" y="596651"/>
                  <a:pt x="9519097" y="596651"/>
                  <a:pt x="9524502" y="596651"/>
                </a:cubicBezTo>
                <a:cubicBezTo>
                  <a:pt x="9524502" y="596651"/>
                  <a:pt x="9524502" y="596651"/>
                  <a:pt x="9524502" y="564224"/>
                </a:cubicBezTo>
                <a:cubicBezTo>
                  <a:pt x="9524502" y="564224"/>
                  <a:pt x="9524502" y="564224"/>
                  <a:pt x="9575845" y="564224"/>
                </a:cubicBezTo>
                <a:cubicBezTo>
                  <a:pt x="9575845" y="564224"/>
                  <a:pt x="9575845" y="564224"/>
                  <a:pt x="9575845" y="596651"/>
                </a:cubicBezTo>
                <a:cubicBezTo>
                  <a:pt x="9575845" y="596651"/>
                  <a:pt x="9575845" y="596651"/>
                  <a:pt x="9583952" y="596651"/>
                </a:cubicBezTo>
                <a:cubicBezTo>
                  <a:pt x="9583952" y="596651"/>
                  <a:pt x="9583952" y="596651"/>
                  <a:pt x="9583952" y="514503"/>
                </a:cubicBezTo>
                <a:cubicBezTo>
                  <a:pt x="9583952" y="514503"/>
                  <a:pt x="9583952" y="514503"/>
                  <a:pt x="9602867" y="514503"/>
                </a:cubicBezTo>
                <a:cubicBezTo>
                  <a:pt x="9602867" y="514503"/>
                  <a:pt x="9602867" y="514503"/>
                  <a:pt x="9602867" y="499370"/>
                </a:cubicBezTo>
                <a:cubicBezTo>
                  <a:pt x="9602867" y="499370"/>
                  <a:pt x="9602867" y="499370"/>
                  <a:pt x="9632592" y="499370"/>
                </a:cubicBezTo>
                <a:cubicBezTo>
                  <a:pt x="9632592" y="499370"/>
                  <a:pt x="9632592" y="499370"/>
                  <a:pt x="9632592" y="490723"/>
                </a:cubicBezTo>
                <a:cubicBezTo>
                  <a:pt x="9632592" y="490723"/>
                  <a:pt x="9632592" y="490723"/>
                  <a:pt x="9651508" y="490723"/>
                </a:cubicBezTo>
                <a:cubicBezTo>
                  <a:pt x="9651508" y="490723"/>
                  <a:pt x="9651508" y="490723"/>
                  <a:pt x="9651508" y="499370"/>
                </a:cubicBezTo>
                <a:cubicBezTo>
                  <a:pt x="9651508" y="499370"/>
                  <a:pt x="9651508" y="499370"/>
                  <a:pt x="9659614" y="499370"/>
                </a:cubicBezTo>
                <a:cubicBezTo>
                  <a:pt x="9659614" y="499370"/>
                  <a:pt x="9659614" y="499370"/>
                  <a:pt x="9659614" y="495047"/>
                </a:cubicBezTo>
                <a:cubicBezTo>
                  <a:pt x="9659614" y="495047"/>
                  <a:pt x="9659614" y="495047"/>
                  <a:pt x="9673126" y="495047"/>
                </a:cubicBezTo>
                <a:cubicBezTo>
                  <a:pt x="9673126" y="495047"/>
                  <a:pt x="9673126" y="495047"/>
                  <a:pt x="9673126" y="499370"/>
                </a:cubicBezTo>
                <a:cubicBezTo>
                  <a:pt x="9673126" y="499370"/>
                  <a:pt x="9673126" y="499370"/>
                  <a:pt x="9678530" y="499370"/>
                </a:cubicBezTo>
                <a:cubicBezTo>
                  <a:pt x="9678530" y="499370"/>
                  <a:pt x="9678530" y="499370"/>
                  <a:pt x="9678530" y="490723"/>
                </a:cubicBezTo>
                <a:cubicBezTo>
                  <a:pt x="9678530" y="490723"/>
                  <a:pt x="9678530" y="490723"/>
                  <a:pt x="9702851" y="490723"/>
                </a:cubicBezTo>
                <a:cubicBezTo>
                  <a:pt x="9702851" y="490723"/>
                  <a:pt x="9702851" y="490723"/>
                  <a:pt x="9702851" y="499370"/>
                </a:cubicBezTo>
                <a:cubicBezTo>
                  <a:pt x="9702851" y="499370"/>
                  <a:pt x="9702851" y="499370"/>
                  <a:pt x="9743384" y="499370"/>
                </a:cubicBezTo>
                <a:cubicBezTo>
                  <a:pt x="9743384" y="499370"/>
                  <a:pt x="9743384" y="499370"/>
                  <a:pt x="9743384" y="512341"/>
                </a:cubicBezTo>
                <a:cubicBezTo>
                  <a:pt x="9743384" y="512341"/>
                  <a:pt x="9743384" y="512341"/>
                  <a:pt x="9778514" y="512341"/>
                </a:cubicBezTo>
                <a:cubicBezTo>
                  <a:pt x="9778514" y="512341"/>
                  <a:pt x="9778514" y="512341"/>
                  <a:pt x="9778514" y="542606"/>
                </a:cubicBezTo>
                <a:cubicBezTo>
                  <a:pt x="9778514" y="542606"/>
                  <a:pt x="9778514" y="542606"/>
                  <a:pt x="9786620" y="542606"/>
                </a:cubicBezTo>
                <a:cubicBezTo>
                  <a:pt x="9786620" y="542606"/>
                  <a:pt x="9786620" y="542606"/>
                  <a:pt x="9786620" y="551253"/>
                </a:cubicBezTo>
                <a:cubicBezTo>
                  <a:pt x="9786620" y="551253"/>
                  <a:pt x="9786620" y="551253"/>
                  <a:pt x="9792025" y="551253"/>
                </a:cubicBezTo>
                <a:cubicBezTo>
                  <a:pt x="9792025" y="551253"/>
                  <a:pt x="9792025" y="551253"/>
                  <a:pt x="9792025" y="581518"/>
                </a:cubicBezTo>
                <a:cubicBezTo>
                  <a:pt x="9792025" y="581518"/>
                  <a:pt x="9792025" y="581518"/>
                  <a:pt x="9800132" y="581518"/>
                </a:cubicBezTo>
                <a:cubicBezTo>
                  <a:pt x="9800132" y="581518"/>
                  <a:pt x="9800132" y="581518"/>
                  <a:pt x="9800132" y="588003"/>
                </a:cubicBezTo>
                <a:cubicBezTo>
                  <a:pt x="9800132" y="588003"/>
                  <a:pt x="9800132" y="588003"/>
                  <a:pt x="9810941" y="588003"/>
                </a:cubicBezTo>
                <a:cubicBezTo>
                  <a:pt x="9810941" y="588003"/>
                  <a:pt x="9810941" y="588003"/>
                  <a:pt x="9810941" y="618268"/>
                </a:cubicBezTo>
                <a:cubicBezTo>
                  <a:pt x="9810941" y="618268"/>
                  <a:pt x="9810941" y="618268"/>
                  <a:pt x="9832559" y="618268"/>
                </a:cubicBezTo>
                <a:cubicBezTo>
                  <a:pt x="9832559" y="618268"/>
                  <a:pt x="9832559" y="618268"/>
                  <a:pt x="9832559" y="642048"/>
                </a:cubicBezTo>
                <a:cubicBezTo>
                  <a:pt x="9832559" y="642048"/>
                  <a:pt x="9832559" y="642048"/>
                  <a:pt x="9835261" y="642048"/>
                </a:cubicBezTo>
                <a:cubicBezTo>
                  <a:pt x="9835261" y="642048"/>
                  <a:pt x="9835261" y="642048"/>
                  <a:pt x="9835261" y="655019"/>
                </a:cubicBezTo>
                <a:cubicBezTo>
                  <a:pt x="9835261" y="655019"/>
                  <a:pt x="9835261" y="655019"/>
                  <a:pt x="9843368" y="655019"/>
                </a:cubicBezTo>
                <a:cubicBezTo>
                  <a:pt x="9843368" y="655019"/>
                  <a:pt x="9843368" y="655019"/>
                  <a:pt x="9843368" y="678798"/>
                </a:cubicBezTo>
                <a:cubicBezTo>
                  <a:pt x="9843368" y="678798"/>
                  <a:pt x="9843368" y="678798"/>
                  <a:pt x="9856879" y="678798"/>
                </a:cubicBezTo>
                <a:cubicBezTo>
                  <a:pt x="9856879" y="678798"/>
                  <a:pt x="9856879" y="678798"/>
                  <a:pt x="9856879" y="680960"/>
                </a:cubicBezTo>
                <a:cubicBezTo>
                  <a:pt x="9856879" y="680960"/>
                  <a:pt x="9856879" y="680960"/>
                  <a:pt x="9859582" y="680960"/>
                </a:cubicBezTo>
                <a:cubicBezTo>
                  <a:pt x="9859582" y="680960"/>
                  <a:pt x="9859582" y="680960"/>
                  <a:pt x="9859582" y="696092"/>
                </a:cubicBezTo>
                <a:cubicBezTo>
                  <a:pt x="9859582" y="696092"/>
                  <a:pt x="9859582" y="696092"/>
                  <a:pt x="9875795" y="680960"/>
                </a:cubicBezTo>
                <a:cubicBezTo>
                  <a:pt x="9875795" y="680960"/>
                  <a:pt x="9875795" y="680960"/>
                  <a:pt x="9913627" y="680960"/>
                </a:cubicBezTo>
                <a:cubicBezTo>
                  <a:pt x="9913627" y="680960"/>
                  <a:pt x="9913627" y="680960"/>
                  <a:pt x="9913627" y="767431"/>
                </a:cubicBezTo>
                <a:cubicBezTo>
                  <a:pt x="9913627" y="767431"/>
                  <a:pt x="9913627" y="767431"/>
                  <a:pt x="9921734" y="767431"/>
                </a:cubicBezTo>
                <a:cubicBezTo>
                  <a:pt x="9921734" y="767431"/>
                  <a:pt x="9921734" y="767431"/>
                  <a:pt x="9929840" y="756622"/>
                </a:cubicBezTo>
                <a:cubicBezTo>
                  <a:pt x="9929840" y="756622"/>
                  <a:pt x="9929840" y="756622"/>
                  <a:pt x="9929840" y="771755"/>
                </a:cubicBezTo>
                <a:cubicBezTo>
                  <a:pt x="9929840" y="771755"/>
                  <a:pt x="9929840" y="771755"/>
                  <a:pt x="9935245" y="771755"/>
                </a:cubicBezTo>
                <a:cubicBezTo>
                  <a:pt x="9935245" y="771755"/>
                  <a:pt x="9935245" y="771755"/>
                  <a:pt x="9935245" y="726357"/>
                </a:cubicBezTo>
                <a:cubicBezTo>
                  <a:pt x="9935245" y="726357"/>
                  <a:pt x="9935245" y="726357"/>
                  <a:pt x="9943352" y="726357"/>
                </a:cubicBezTo>
                <a:cubicBezTo>
                  <a:pt x="9943352" y="726357"/>
                  <a:pt x="9943352" y="726357"/>
                  <a:pt x="9943352" y="661504"/>
                </a:cubicBezTo>
                <a:cubicBezTo>
                  <a:pt x="9943352" y="661504"/>
                  <a:pt x="9943352" y="661504"/>
                  <a:pt x="9954160" y="661504"/>
                </a:cubicBezTo>
                <a:cubicBezTo>
                  <a:pt x="9954160" y="661504"/>
                  <a:pt x="9954160" y="661504"/>
                  <a:pt x="9970374" y="618268"/>
                </a:cubicBezTo>
                <a:cubicBezTo>
                  <a:pt x="9970374" y="618268"/>
                  <a:pt x="9970374" y="618268"/>
                  <a:pt x="9983885" y="618268"/>
                </a:cubicBezTo>
                <a:cubicBezTo>
                  <a:pt x="9983885" y="618268"/>
                  <a:pt x="9983885" y="618268"/>
                  <a:pt x="9997396" y="661504"/>
                </a:cubicBezTo>
                <a:cubicBezTo>
                  <a:pt x="9997396" y="661504"/>
                  <a:pt x="9997396" y="661504"/>
                  <a:pt x="10008206" y="661504"/>
                </a:cubicBezTo>
                <a:cubicBezTo>
                  <a:pt x="10008206" y="661504"/>
                  <a:pt x="10008206" y="661504"/>
                  <a:pt x="10008206" y="700416"/>
                </a:cubicBezTo>
                <a:cubicBezTo>
                  <a:pt x="10008206" y="700416"/>
                  <a:pt x="10008206" y="700416"/>
                  <a:pt x="10027121" y="700416"/>
                </a:cubicBezTo>
                <a:cubicBezTo>
                  <a:pt x="10027121" y="700416"/>
                  <a:pt x="10027121" y="700416"/>
                  <a:pt x="10027121" y="717710"/>
                </a:cubicBezTo>
                <a:cubicBezTo>
                  <a:pt x="10027121" y="717710"/>
                  <a:pt x="10027121" y="717710"/>
                  <a:pt x="10032526" y="717710"/>
                </a:cubicBezTo>
                <a:cubicBezTo>
                  <a:pt x="10032526" y="717710"/>
                  <a:pt x="10032526" y="717710"/>
                  <a:pt x="10032526" y="700416"/>
                </a:cubicBezTo>
                <a:cubicBezTo>
                  <a:pt x="10032526" y="700416"/>
                  <a:pt x="10032526" y="700416"/>
                  <a:pt x="10048740" y="700416"/>
                </a:cubicBezTo>
                <a:cubicBezTo>
                  <a:pt x="10048740" y="700416"/>
                  <a:pt x="10048740" y="700416"/>
                  <a:pt x="10048740" y="713387"/>
                </a:cubicBezTo>
                <a:cubicBezTo>
                  <a:pt x="10048740" y="713387"/>
                  <a:pt x="10048740" y="713387"/>
                  <a:pt x="10089273" y="713387"/>
                </a:cubicBezTo>
                <a:cubicBezTo>
                  <a:pt x="10089273" y="713387"/>
                  <a:pt x="10089273" y="713387"/>
                  <a:pt x="10089273" y="676636"/>
                </a:cubicBezTo>
                <a:cubicBezTo>
                  <a:pt x="10089273" y="676636"/>
                  <a:pt x="10089273" y="676636"/>
                  <a:pt x="10102784" y="676636"/>
                </a:cubicBezTo>
                <a:cubicBezTo>
                  <a:pt x="10102784" y="676636"/>
                  <a:pt x="10102784" y="676636"/>
                  <a:pt x="10102784" y="698254"/>
                </a:cubicBezTo>
                <a:cubicBezTo>
                  <a:pt x="10102784" y="698254"/>
                  <a:pt x="10102784" y="698254"/>
                  <a:pt x="10105487" y="698254"/>
                </a:cubicBezTo>
                <a:cubicBezTo>
                  <a:pt x="10105487" y="698254"/>
                  <a:pt x="10105487" y="698254"/>
                  <a:pt x="10105487" y="665827"/>
                </a:cubicBezTo>
                <a:cubicBezTo>
                  <a:pt x="10105487" y="665827"/>
                  <a:pt x="10105487" y="665827"/>
                  <a:pt x="10135212" y="665827"/>
                </a:cubicBezTo>
                <a:cubicBezTo>
                  <a:pt x="10135212" y="665827"/>
                  <a:pt x="10135212" y="665827"/>
                  <a:pt x="10135212" y="652857"/>
                </a:cubicBezTo>
                <a:cubicBezTo>
                  <a:pt x="10135212" y="652857"/>
                  <a:pt x="10135212" y="652857"/>
                  <a:pt x="10143318" y="652857"/>
                </a:cubicBezTo>
                <a:cubicBezTo>
                  <a:pt x="10143318" y="652857"/>
                  <a:pt x="10143318" y="652857"/>
                  <a:pt x="10143318" y="637724"/>
                </a:cubicBezTo>
                <a:cubicBezTo>
                  <a:pt x="10143318" y="637724"/>
                  <a:pt x="10143318" y="637724"/>
                  <a:pt x="10148723" y="637724"/>
                </a:cubicBezTo>
                <a:cubicBezTo>
                  <a:pt x="10148723" y="637724"/>
                  <a:pt x="10148723" y="637724"/>
                  <a:pt x="10148723" y="644210"/>
                </a:cubicBezTo>
                <a:cubicBezTo>
                  <a:pt x="10148723" y="644210"/>
                  <a:pt x="10148723" y="644210"/>
                  <a:pt x="10173043" y="644210"/>
                </a:cubicBezTo>
                <a:cubicBezTo>
                  <a:pt x="10173043" y="644210"/>
                  <a:pt x="10173043" y="644210"/>
                  <a:pt x="10173043" y="637724"/>
                </a:cubicBezTo>
                <a:cubicBezTo>
                  <a:pt x="10173043" y="637724"/>
                  <a:pt x="10173043" y="637724"/>
                  <a:pt x="10181150" y="637724"/>
                </a:cubicBezTo>
                <a:cubicBezTo>
                  <a:pt x="10181150" y="637724"/>
                  <a:pt x="10181150" y="637724"/>
                  <a:pt x="10181150" y="648533"/>
                </a:cubicBezTo>
                <a:cubicBezTo>
                  <a:pt x="10181150" y="648533"/>
                  <a:pt x="10181150" y="648533"/>
                  <a:pt x="10232493" y="648533"/>
                </a:cubicBezTo>
                <a:cubicBezTo>
                  <a:pt x="10232493" y="648533"/>
                  <a:pt x="10232493" y="648533"/>
                  <a:pt x="10232493" y="786887"/>
                </a:cubicBezTo>
                <a:cubicBezTo>
                  <a:pt x="10232493" y="786887"/>
                  <a:pt x="10232493" y="786887"/>
                  <a:pt x="10248706" y="786887"/>
                </a:cubicBezTo>
                <a:cubicBezTo>
                  <a:pt x="10248706" y="782563"/>
                  <a:pt x="10248706" y="778240"/>
                  <a:pt x="10248706" y="773916"/>
                </a:cubicBezTo>
                <a:cubicBezTo>
                  <a:pt x="10251409" y="773916"/>
                  <a:pt x="10251409" y="773916"/>
                  <a:pt x="10254111" y="773916"/>
                </a:cubicBezTo>
                <a:cubicBezTo>
                  <a:pt x="10254111" y="778240"/>
                  <a:pt x="10254111" y="782563"/>
                  <a:pt x="10254111" y="786887"/>
                </a:cubicBezTo>
                <a:cubicBezTo>
                  <a:pt x="10267622" y="786887"/>
                  <a:pt x="10281133" y="786887"/>
                  <a:pt x="10294645" y="786887"/>
                </a:cubicBezTo>
                <a:cubicBezTo>
                  <a:pt x="10294645" y="776078"/>
                  <a:pt x="10294645" y="767431"/>
                  <a:pt x="10294645" y="756622"/>
                </a:cubicBezTo>
                <a:cubicBezTo>
                  <a:pt x="10300049" y="756622"/>
                  <a:pt x="10305454" y="756622"/>
                  <a:pt x="10310858" y="756622"/>
                </a:cubicBezTo>
                <a:cubicBezTo>
                  <a:pt x="10310858" y="756622"/>
                  <a:pt x="10313560" y="754460"/>
                  <a:pt x="10313560" y="754460"/>
                </a:cubicBezTo>
                <a:cubicBezTo>
                  <a:pt x="10318965" y="754460"/>
                  <a:pt x="10324370" y="754460"/>
                  <a:pt x="10327072" y="754460"/>
                </a:cubicBezTo>
                <a:cubicBezTo>
                  <a:pt x="10329774" y="754460"/>
                  <a:pt x="10329774" y="756622"/>
                  <a:pt x="10332476" y="756622"/>
                </a:cubicBezTo>
                <a:cubicBezTo>
                  <a:pt x="10335178" y="756622"/>
                  <a:pt x="10340583" y="756622"/>
                  <a:pt x="10345988" y="756622"/>
                </a:cubicBezTo>
                <a:cubicBezTo>
                  <a:pt x="10345988" y="767431"/>
                  <a:pt x="10345988" y="778240"/>
                  <a:pt x="10345988" y="786887"/>
                </a:cubicBezTo>
                <a:cubicBezTo>
                  <a:pt x="10348690" y="786887"/>
                  <a:pt x="10351392" y="786887"/>
                  <a:pt x="10356796" y="786887"/>
                </a:cubicBezTo>
                <a:cubicBezTo>
                  <a:pt x="10356796" y="793372"/>
                  <a:pt x="10356796" y="799858"/>
                  <a:pt x="10356796" y="804181"/>
                </a:cubicBezTo>
                <a:cubicBezTo>
                  <a:pt x="10364903" y="806343"/>
                  <a:pt x="10375712" y="806343"/>
                  <a:pt x="10386521" y="806343"/>
                </a:cubicBezTo>
                <a:cubicBezTo>
                  <a:pt x="10386521" y="799858"/>
                  <a:pt x="10386521" y="795534"/>
                  <a:pt x="10386521" y="789049"/>
                </a:cubicBezTo>
                <a:cubicBezTo>
                  <a:pt x="10418948" y="789049"/>
                  <a:pt x="10454078" y="789049"/>
                  <a:pt x="10489207" y="789049"/>
                </a:cubicBezTo>
                <a:cubicBezTo>
                  <a:pt x="10489207" y="795534"/>
                  <a:pt x="10489207" y="799858"/>
                  <a:pt x="10489207" y="806343"/>
                </a:cubicBezTo>
                <a:cubicBezTo>
                  <a:pt x="10491909" y="806343"/>
                  <a:pt x="10497314" y="806343"/>
                  <a:pt x="10502718" y="806343"/>
                </a:cubicBezTo>
                <a:cubicBezTo>
                  <a:pt x="10502718" y="808505"/>
                  <a:pt x="10502718" y="808505"/>
                  <a:pt x="10502718" y="810667"/>
                </a:cubicBezTo>
                <a:cubicBezTo>
                  <a:pt x="10500016" y="810667"/>
                  <a:pt x="10497314" y="810667"/>
                  <a:pt x="10494612" y="810667"/>
                </a:cubicBezTo>
                <a:lnTo>
                  <a:pt x="10494612" y="814322"/>
                </a:lnTo>
                <a:lnTo>
                  <a:pt x="10564926" y="814322"/>
                </a:lnTo>
                <a:lnTo>
                  <a:pt x="10567572" y="782563"/>
                </a:lnTo>
                <a:cubicBezTo>
                  <a:pt x="10570275" y="782563"/>
                  <a:pt x="10572977" y="782563"/>
                  <a:pt x="10575679" y="782563"/>
                </a:cubicBezTo>
                <a:lnTo>
                  <a:pt x="10578015" y="814322"/>
                </a:lnTo>
                <a:lnTo>
                  <a:pt x="10589557" y="814322"/>
                </a:lnTo>
                <a:lnTo>
                  <a:pt x="10591893" y="782563"/>
                </a:lnTo>
                <a:cubicBezTo>
                  <a:pt x="10594595" y="782563"/>
                  <a:pt x="10597297" y="782563"/>
                  <a:pt x="10600000" y="782563"/>
                </a:cubicBezTo>
                <a:lnTo>
                  <a:pt x="10602335" y="814322"/>
                </a:lnTo>
                <a:lnTo>
                  <a:pt x="10672960" y="814322"/>
                </a:lnTo>
                <a:lnTo>
                  <a:pt x="10672960" y="808505"/>
                </a:lnTo>
                <a:cubicBezTo>
                  <a:pt x="10678365" y="808505"/>
                  <a:pt x="10683770" y="808505"/>
                  <a:pt x="10689174" y="808505"/>
                </a:cubicBezTo>
                <a:lnTo>
                  <a:pt x="10689174" y="814322"/>
                </a:lnTo>
                <a:lnTo>
                  <a:pt x="10713494" y="814322"/>
                </a:lnTo>
                <a:lnTo>
                  <a:pt x="10713494" y="810667"/>
                </a:lnTo>
                <a:cubicBezTo>
                  <a:pt x="10716196" y="810667"/>
                  <a:pt x="10718899" y="810667"/>
                  <a:pt x="10721601" y="810667"/>
                </a:cubicBezTo>
                <a:lnTo>
                  <a:pt x="10721601" y="814322"/>
                </a:lnTo>
                <a:lnTo>
                  <a:pt x="10729708" y="814322"/>
                </a:lnTo>
                <a:lnTo>
                  <a:pt x="10729708" y="806343"/>
                </a:lnTo>
                <a:cubicBezTo>
                  <a:pt x="10732410" y="806343"/>
                  <a:pt x="10737814" y="806343"/>
                  <a:pt x="10740517" y="806343"/>
                </a:cubicBezTo>
                <a:cubicBezTo>
                  <a:pt x="10740517" y="804181"/>
                  <a:pt x="10740517" y="802019"/>
                  <a:pt x="10740517" y="799858"/>
                </a:cubicBezTo>
                <a:cubicBezTo>
                  <a:pt x="10743219" y="799858"/>
                  <a:pt x="10748624" y="799858"/>
                  <a:pt x="10751326" y="799858"/>
                </a:cubicBezTo>
                <a:cubicBezTo>
                  <a:pt x="10751326" y="802019"/>
                  <a:pt x="10751326" y="804181"/>
                  <a:pt x="10751326" y="806343"/>
                </a:cubicBezTo>
                <a:cubicBezTo>
                  <a:pt x="10799966" y="806343"/>
                  <a:pt x="10848607" y="806343"/>
                  <a:pt x="10897248" y="806343"/>
                </a:cubicBezTo>
                <a:cubicBezTo>
                  <a:pt x="10897248" y="808505"/>
                  <a:pt x="10897248" y="808505"/>
                  <a:pt x="10897248" y="810667"/>
                </a:cubicBezTo>
                <a:cubicBezTo>
                  <a:pt x="10902652" y="810667"/>
                  <a:pt x="10908057" y="810667"/>
                  <a:pt x="10913461" y="810667"/>
                </a:cubicBezTo>
                <a:cubicBezTo>
                  <a:pt x="10913461" y="808505"/>
                  <a:pt x="10913461" y="808505"/>
                  <a:pt x="10913461" y="806343"/>
                </a:cubicBezTo>
                <a:cubicBezTo>
                  <a:pt x="10918866" y="806343"/>
                  <a:pt x="10926972" y="806343"/>
                  <a:pt x="10935079" y="806343"/>
                </a:cubicBezTo>
                <a:cubicBezTo>
                  <a:pt x="10935079" y="808505"/>
                  <a:pt x="10935079" y="810667"/>
                  <a:pt x="10935079" y="812828"/>
                </a:cubicBezTo>
                <a:cubicBezTo>
                  <a:pt x="10940484" y="812828"/>
                  <a:pt x="10948590" y="812828"/>
                  <a:pt x="10953995" y="812828"/>
                </a:cubicBezTo>
                <a:lnTo>
                  <a:pt x="10953995" y="814322"/>
                </a:lnTo>
                <a:lnTo>
                  <a:pt x="10997231" y="814322"/>
                </a:lnTo>
                <a:lnTo>
                  <a:pt x="10997231" y="797696"/>
                </a:lnTo>
                <a:cubicBezTo>
                  <a:pt x="10999933" y="797696"/>
                  <a:pt x="11002636" y="797696"/>
                  <a:pt x="11005338" y="797696"/>
                </a:cubicBezTo>
                <a:lnTo>
                  <a:pt x="11005338" y="814322"/>
                </a:lnTo>
                <a:lnTo>
                  <a:pt x="11013445" y="814322"/>
                </a:lnTo>
                <a:lnTo>
                  <a:pt x="11013445" y="810667"/>
                </a:lnTo>
                <a:cubicBezTo>
                  <a:pt x="11029658" y="810667"/>
                  <a:pt x="11048574" y="810667"/>
                  <a:pt x="11064788" y="810667"/>
                </a:cubicBezTo>
                <a:lnTo>
                  <a:pt x="11064788" y="814322"/>
                </a:lnTo>
                <a:lnTo>
                  <a:pt x="11079413" y="814322"/>
                </a:lnTo>
                <a:lnTo>
                  <a:pt x="11099917" y="404252"/>
                </a:lnTo>
                <a:cubicBezTo>
                  <a:pt x="11086406" y="404252"/>
                  <a:pt x="11053978" y="391282"/>
                  <a:pt x="11083703" y="382634"/>
                </a:cubicBezTo>
                <a:cubicBezTo>
                  <a:pt x="11081001" y="380473"/>
                  <a:pt x="11078299" y="378311"/>
                  <a:pt x="11075596" y="378311"/>
                </a:cubicBezTo>
                <a:cubicBezTo>
                  <a:pt x="11075596" y="365340"/>
                  <a:pt x="11072894" y="363178"/>
                  <a:pt x="11086406" y="354531"/>
                </a:cubicBezTo>
                <a:cubicBezTo>
                  <a:pt x="11086406" y="350208"/>
                  <a:pt x="11086406" y="343722"/>
                  <a:pt x="11086406" y="337237"/>
                </a:cubicBezTo>
                <a:cubicBezTo>
                  <a:pt x="11091810" y="337237"/>
                  <a:pt x="11097214" y="337237"/>
                  <a:pt x="11105321" y="337237"/>
                </a:cubicBezTo>
                <a:cubicBezTo>
                  <a:pt x="11105321" y="328590"/>
                  <a:pt x="11105321" y="322105"/>
                  <a:pt x="11105321" y="315619"/>
                </a:cubicBezTo>
                <a:cubicBezTo>
                  <a:pt x="11105321" y="313458"/>
                  <a:pt x="11108024" y="313458"/>
                  <a:pt x="11108024" y="311296"/>
                </a:cubicBezTo>
                <a:cubicBezTo>
                  <a:pt x="11108024" y="285354"/>
                  <a:pt x="11108024" y="259413"/>
                  <a:pt x="11108024" y="233472"/>
                </a:cubicBezTo>
                <a:cubicBezTo>
                  <a:pt x="11108024" y="231310"/>
                  <a:pt x="11105321" y="229148"/>
                  <a:pt x="11105321" y="226986"/>
                </a:cubicBezTo>
                <a:cubicBezTo>
                  <a:pt x="11108024" y="224825"/>
                  <a:pt x="11110726" y="222663"/>
                  <a:pt x="11113428" y="220501"/>
                </a:cubicBezTo>
                <a:cubicBezTo>
                  <a:pt x="11113428" y="201045"/>
                  <a:pt x="11113428" y="181589"/>
                  <a:pt x="11113428" y="162133"/>
                </a:cubicBezTo>
                <a:cubicBezTo>
                  <a:pt x="11113428" y="159971"/>
                  <a:pt x="11113428" y="159971"/>
                  <a:pt x="11116130" y="157810"/>
                </a:cubicBezTo>
                <a:cubicBezTo>
                  <a:pt x="11116130" y="140515"/>
                  <a:pt x="11116130" y="121059"/>
                  <a:pt x="11116130" y="101603"/>
                </a:cubicBezTo>
                <a:cubicBezTo>
                  <a:pt x="11116130" y="101603"/>
                  <a:pt x="11116130" y="99442"/>
                  <a:pt x="11118833" y="99442"/>
                </a:cubicBezTo>
                <a:cubicBezTo>
                  <a:pt x="11118833" y="92956"/>
                  <a:pt x="11118833" y="88633"/>
                  <a:pt x="11118833" y="82147"/>
                </a:cubicBezTo>
                <a:cubicBezTo>
                  <a:pt x="11118833" y="82147"/>
                  <a:pt x="11118833" y="79986"/>
                  <a:pt x="11121535" y="79986"/>
                </a:cubicBezTo>
                <a:cubicBezTo>
                  <a:pt x="11124237" y="79986"/>
                  <a:pt x="11124237" y="82147"/>
                  <a:pt x="11124237" y="82147"/>
                </a:cubicBezTo>
                <a:cubicBezTo>
                  <a:pt x="11124237" y="88633"/>
                  <a:pt x="11124237" y="92956"/>
                  <a:pt x="11124237" y="99442"/>
                </a:cubicBezTo>
                <a:cubicBezTo>
                  <a:pt x="11124237" y="99442"/>
                  <a:pt x="11126939" y="101603"/>
                  <a:pt x="11126939" y="101603"/>
                </a:cubicBezTo>
                <a:cubicBezTo>
                  <a:pt x="11126939" y="121059"/>
                  <a:pt x="11126939" y="140515"/>
                  <a:pt x="11126939" y="157810"/>
                </a:cubicBezTo>
                <a:cubicBezTo>
                  <a:pt x="11126939" y="159971"/>
                  <a:pt x="11129642" y="162133"/>
                  <a:pt x="11129642" y="162133"/>
                </a:cubicBezTo>
                <a:cubicBezTo>
                  <a:pt x="11129642" y="181589"/>
                  <a:pt x="11129642" y="201045"/>
                  <a:pt x="11129642" y="220501"/>
                </a:cubicBezTo>
                <a:cubicBezTo>
                  <a:pt x="11132344" y="222663"/>
                  <a:pt x="11135046" y="224825"/>
                  <a:pt x="11137748" y="226986"/>
                </a:cubicBezTo>
                <a:cubicBezTo>
                  <a:pt x="11137748" y="229148"/>
                  <a:pt x="11135046" y="231310"/>
                  <a:pt x="11135046" y="233472"/>
                </a:cubicBezTo>
                <a:cubicBezTo>
                  <a:pt x="11135046" y="259413"/>
                  <a:pt x="11135046" y="285354"/>
                  <a:pt x="11135046" y="311296"/>
                </a:cubicBezTo>
                <a:cubicBezTo>
                  <a:pt x="11135046" y="313458"/>
                  <a:pt x="11137748" y="313458"/>
                  <a:pt x="11137748" y="315619"/>
                </a:cubicBezTo>
                <a:cubicBezTo>
                  <a:pt x="11137748" y="322105"/>
                  <a:pt x="11137748" y="328590"/>
                  <a:pt x="11137748" y="337237"/>
                </a:cubicBezTo>
                <a:cubicBezTo>
                  <a:pt x="11143153" y="337237"/>
                  <a:pt x="11151260" y="337237"/>
                  <a:pt x="11156664" y="337237"/>
                </a:cubicBezTo>
                <a:cubicBezTo>
                  <a:pt x="11156664" y="343722"/>
                  <a:pt x="11156664" y="350208"/>
                  <a:pt x="11156664" y="354531"/>
                </a:cubicBezTo>
                <a:cubicBezTo>
                  <a:pt x="11167473" y="363178"/>
                  <a:pt x="11167473" y="363178"/>
                  <a:pt x="11167473" y="378311"/>
                </a:cubicBezTo>
                <a:cubicBezTo>
                  <a:pt x="11164771" y="378311"/>
                  <a:pt x="11162069" y="380473"/>
                  <a:pt x="11159366" y="382634"/>
                </a:cubicBezTo>
                <a:cubicBezTo>
                  <a:pt x="11186389" y="393443"/>
                  <a:pt x="11153962" y="402090"/>
                  <a:pt x="11143153" y="404252"/>
                </a:cubicBezTo>
                <a:cubicBezTo>
                  <a:pt x="11145855" y="488562"/>
                  <a:pt x="11151260" y="572871"/>
                  <a:pt x="11153962" y="657180"/>
                </a:cubicBezTo>
                <a:cubicBezTo>
                  <a:pt x="11183687" y="657180"/>
                  <a:pt x="11213412" y="657180"/>
                  <a:pt x="11240434" y="657180"/>
                </a:cubicBezTo>
                <a:cubicBezTo>
                  <a:pt x="11240434" y="683122"/>
                  <a:pt x="11240434" y="709063"/>
                  <a:pt x="11240434" y="732843"/>
                </a:cubicBezTo>
                <a:cubicBezTo>
                  <a:pt x="11245839" y="732843"/>
                  <a:pt x="11248541" y="732843"/>
                  <a:pt x="11251243" y="732843"/>
                </a:cubicBezTo>
                <a:cubicBezTo>
                  <a:pt x="11251243" y="730681"/>
                  <a:pt x="11253945" y="728519"/>
                  <a:pt x="11253945" y="726357"/>
                </a:cubicBezTo>
                <a:cubicBezTo>
                  <a:pt x="11256648" y="726357"/>
                  <a:pt x="11259350" y="726357"/>
                  <a:pt x="11262052" y="726357"/>
                </a:cubicBezTo>
                <a:cubicBezTo>
                  <a:pt x="11262052" y="728519"/>
                  <a:pt x="11262052" y="730681"/>
                  <a:pt x="11264754" y="735004"/>
                </a:cubicBezTo>
                <a:cubicBezTo>
                  <a:pt x="11270159" y="735004"/>
                  <a:pt x="11275563" y="735004"/>
                  <a:pt x="11280968" y="735004"/>
                </a:cubicBezTo>
                <a:cubicBezTo>
                  <a:pt x="11280968" y="732843"/>
                  <a:pt x="11280968" y="730681"/>
                  <a:pt x="11280968" y="728519"/>
                </a:cubicBezTo>
                <a:cubicBezTo>
                  <a:pt x="11291777" y="728519"/>
                  <a:pt x="11299884" y="728519"/>
                  <a:pt x="11310693" y="728519"/>
                </a:cubicBezTo>
                <a:cubicBezTo>
                  <a:pt x="11310693" y="730681"/>
                  <a:pt x="11310693" y="732843"/>
                  <a:pt x="11310693" y="735004"/>
                </a:cubicBezTo>
                <a:cubicBezTo>
                  <a:pt x="11318800" y="735004"/>
                  <a:pt x="11329608" y="735004"/>
                  <a:pt x="11337715" y="735004"/>
                </a:cubicBezTo>
                <a:cubicBezTo>
                  <a:pt x="11337715" y="750137"/>
                  <a:pt x="11337715" y="765269"/>
                  <a:pt x="11337715" y="780402"/>
                </a:cubicBezTo>
                <a:cubicBezTo>
                  <a:pt x="11343120" y="780402"/>
                  <a:pt x="11351227" y="780402"/>
                  <a:pt x="11356631" y="780402"/>
                </a:cubicBezTo>
                <a:cubicBezTo>
                  <a:pt x="11356631" y="776078"/>
                  <a:pt x="11356631" y="771755"/>
                  <a:pt x="11356631" y="767431"/>
                </a:cubicBezTo>
                <a:cubicBezTo>
                  <a:pt x="11364738" y="767431"/>
                  <a:pt x="11372845" y="767431"/>
                  <a:pt x="11378249" y="767431"/>
                </a:cubicBezTo>
                <a:cubicBezTo>
                  <a:pt x="11378249" y="706901"/>
                  <a:pt x="11378249" y="648533"/>
                  <a:pt x="11378249" y="588003"/>
                </a:cubicBezTo>
                <a:cubicBezTo>
                  <a:pt x="11380951" y="585842"/>
                  <a:pt x="11383654" y="583680"/>
                  <a:pt x="11386356" y="581518"/>
                </a:cubicBezTo>
                <a:cubicBezTo>
                  <a:pt x="11418783" y="581518"/>
                  <a:pt x="11451210" y="581518"/>
                  <a:pt x="11483637" y="581518"/>
                </a:cubicBezTo>
                <a:cubicBezTo>
                  <a:pt x="11483637" y="583680"/>
                  <a:pt x="11483637" y="588003"/>
                  <a:pt x="11483637" y="590165"/>
                </a:cubicBezTo>
                <a:cubicBezTo>
                  <a:pt x="11486339" y="590165"/>
                  <a:pt x="11491744" y="590165"/>
                  <a:pt x="11497148" y="590165"/>
                </a:cubicBezTo>
                <a:cubicBezTo>
                  <a:pt x="11497148" y="629077"/>
                  <a:pt x="11497148" y="667989"/>
                  <a:pt x="11497148" y="704739"/>
                </a:cubicBezTo>
                <a:cubicBezTo>
                  <a:pt x="11507957" y="704739"/>
                  <a:pt x="11516064" y="704739"/>
                  <a:pt x="11526873" y="704739"/>
                </a:cubicBezTo>
                <a:cubicBezTo>
                  <a:pt x="11526873" y="683122"/>
                  <a:pt x="11526873" y="661504"/>
                  <a:pt x="11526873" y="637724"/>
                </a:cubicBezTo>
                <a:cubicBezTo>
                  <a:pt x="11537682" y="637724"/>
                  <a:pt x="11551193" y="637724"/>
                  <a:pt x="11562002" y="637724"/>
                </a:cubicBezTo>
                <a:cubicBezTo>
                  <a:pt x="11564705" y="637724"/>
                  <a:pt x="11564705" y="635563"/>
                  <a:pt x="11567407" y="633401"/>
                </a:cubicBezTo>
                <a:cubicBezTo>
                  <a:pt x="11570109" y="633401"/>
                  <a:pt x="11575514" y="633401"/>
                  <a:pt x="11578216" y="633401"/>
                </a:cubicBezTo>
                <a:cubicBezTo>
                  <a:pt x="11580918" y="635563"/>
                  <a:pt x="11580918" y="637724"/>
                  <a:pt x="11583620" y="637724"/>
                </a:cubicBezTo>
                <a:cubicBezTo>
                  <a:pt x="11591727" y="637724"/>
                  <a:pt x="11602536" y="637724"/>
                  <a:pt x="11613345" y="637724"/>
                </a:cubicBezTo>
                <a:cubicBezTo>
                  <a:pt x="11613345" y="598812"/>
                  <a:pt x="11613345" y="559900"/>
                  <a:pt x="11613345" y="520988"/>
                </a:cubicBezTo>
                <a:cubicBezTo>
                  <a:pt x="11613345" y="520988"/>
                  <a:pt x="11613345" y="520988"/>
                  <a:pt x="11689008" y="510179"/>
                </a:cubicBezTo>
                <a:cubicBezTo>
                  <a:pt x="11689008" y="510179"/>
                  <a:pt x="11689008" y="510179"/>
                  <a:pt x="11689008" y="518826"/>
                </a:cubicBezTo>
                <a:cubicBezTo>
                  <a:pt x="11689008" y="518826"/>
                  <a:pt x="11689008" y="518826"/>
                  <a:pt x="11724138" y="518826"/>
                </a:cubicBezTo>
                <a:cubicBezTo>
                  <a:pt x="11724138" y="518826"/>
                  <a:pt x="11724138" y="518826"/>
                  <a:pt x="11724138" y="773916"/>
                </a:cubicBezTo>
                <a:cubicBezTo>
                  <a:pt x="11732245" y="773916"/>
                  <a:pt x="11743054" y="773916"/>
                  <a:pt x="11753863" y="773916"/>
                </a:cubicBezTo>
                <a:cubicBezTo>
                  <a:pt x="11753863" y="771755"/>
                  <a:pt x="11753863" y="771755"/>
                  <a:pt x="11753863" y="769593"/>
                </a:cubicBezTo>
                <a:cubicBezTo>
                  <a:pt x="11759267" y="769593"/>
                  <a:pt x="11764672" y="769593"/>
                  <a:pt x="11770076" y="769593"/>
                </a:cubicBezTo>
                <a:cubicBezTo>
                  <a:pt x="11770076" y="771755"/>
                  <a:pt x="11770076" y="771755"/>
                  <a:pt x="11770076" y="773916"/>
                </a:cubicBezTo>
                <a:cubicBezTo>
                  <a:pt x="11780885" y="773916"/>
                  <a:pt x="11791694" y="773916"/>
                  <a:pt x="11802503" y="773916"/>
                </a:cubicBezTo>
                <a:cubicBezTo>
                  <a:pt x="11802503" y="769593"/>
                  <a:pt x="11802503" y="765269"/>
                  <a:pt x="11802503" y="760946"/>
                </a:cubicBezTo>
                <a:cubicBezTo>
                  <a:pt x="11816014" y="760946"/>
                  <a:pt x="11829526" y="760946"/>
                  <a:pt x="11840335" y="760946"/>
                </a:cubicBezTo>
                <a:cubicBezTo>
                  <a:pt x="11840335" y="758784"/>
                  <a:pt x="11840335" y="756622"/>
                  <a:pt x="11840335" y="756622"/>
                </a:cubicBezTo>
                <a:cubicBezTo>
                  <a:pt x="11845739" y="756622"/>
                  <a:pt x="11851144" y="756622"/>
                  <a:pt x="11856548" y="756622"/>
                </a:cubicBezTo>
                <a:cubicBezTo>
                  <a:pt x="11856548" y="756622"/>
                  <a:pt x="11856548" y="758784"/>
                  <a:pt x="11856548" y="760946"/>
                </a:cubicBezTo>
                <a:cubicBezTo>
                  <a:pt x="11864655" y="760946"/>
                  <a:pt x="11875464" y="760946"/>
                  <a:pt x="11883571" y="760946"/>
                </a:cubicBezTo>
                <a:cubicBezTo>
                  <a:pt x="11883571" y="754460"/>
                  <a:pt x="11883571" y="750137"/>
                  <a:pt x="11883571" y="743651"/>
                </a:cubicBezTo>
                <a:cubicBezTo>
                  <a:pt x="11886273" y="743651"/>
                  <a:pt x="11891678" y="743651"/>
                  <a:pt x="11894380" y="743651"/>
                </a:cubicBezTo>
                <a:cubicBezTo>
                  <a:pt x="11894380" y="739328"/>
                  <a:pt x="11894380" y="735004"/>
                  <a:pt x="11894380" y="730681"/>
                </a:cubicBezTo>
                <a:cubicBezTo>
                  <a:pt x="11918700" y="730681"/>
                  <a:pt x="11945723" y="730681"/>
                  <a:pt x="11970043" y="730681"/>
                </a:cubicBezTo>
                <a:cubicBezTo>
                  <a:pt x="11970043" y="719872"/>
                  <a:pt x="11970043" y="711225"/>
                  <a:pt x="11970043" y="700416"/>
                </a:cubicBezTo>
                <a:cubicBezTo>
                  <a:pt x="11978150" y="700416"/>
                  <a:pt x="11986257" y="700416"/>
                  <a:pt x="11994363" y="700416"/>
                </a:cubicBezTo>
                <a:cubicBezTo>
                  <a:pt x="11994363" y="698254"/>
                  <a:pt x="11994363" y="696092"/>
                  <a:pt x="11994363" y="693931"/>
                </a:cubicBezTo>
                <a:cubicBezTo>
                  <a:pt x="11999768" y="693931"/>
                  <a:pt x="12005172" y="693931"/>
                  <a:pt x="12010577" y="693931"/>
                </a:cubicBezTo>
                <a:cubicBezTo>
                  <a:pt x="12010577" y="696092"/>
                  <a:pt x="12010577" y="698254"/>
                  <a:pt x="12010577" y="700416"/>
                </a:cubicBezTo>
                <a:cubicBezTo>
                  <a:pt x="12018684" y="700416"/>
                  <a:pt x="12024088" y="700416"/>
                  <a:pt x="12032195" y="700416"/>
                </a:cubicBezTo>
                <a:cubicBezTo>
                  <a:pt x="12032195" y="715548"/>
                  <a:pt x="12032195" y="732843"/>
                  <a:pt x="12032195" y="750137"/>
                </a:cubicBezTo>
                <a:cubicBezTo>
                  <a:pt x="12045706" y="750137"/>
                  <a:pt x="12061920" y="750137"/>
                  <a:pt x="12075431" y="750137"/>
                </a:cubicBezTo>
                <a:cubicBezTo>
                  <a:pt x="12075431" y="741490"/>
                  <a:pt x="12075431" y="732843"/>
                  <a:pt x="12075431" y="724195"/>
                </a:cubicBezTo>
                <a:cubicBezTo>
                  <a:pt x="12091645" y="724195"/>
                  <a:pt x="12110560" y="724195"/>
                  <a:pt x="12126774" y="724195"/>
                </a:cubicBezTo>
                <a:cubicBezTo>
                  <a:pt x="12126774" y="713387"/>
                  <a:pt x="12126774" y="704739"/>
                  <a:pt x="12126774" y="693931"/>
                </a:cubicBezTo>
                <a:cubicBezTo>
                  <a:pt x="12148392" y="693931"/>
                  <a:pt x="12170010" y="693931"/>
                  <a:pt x="12191628" y="693931"/>
                </a:cubicBezTo>
                <a:cubicBezTo>
                  <a:pt x="12191628" y="693931"/>
                  <a:pt x="12191628" y="693931"/>
                  <a:pt x="12191628" y="775099"/>
                </a:cubicBezTo>
                <a:lnTo>
                  <a:pt x="12191628" y="814322"/>
                </a:lnTo>
                <a:lnTo>
                  <a:pt x="12210216" y="814322"/>
                </a:lnTo>
                <a:lnTo>
                  <a:pt x="12210216" y="1002962"/>
                </a:lnTo>
                <a:lnTo>
                  <a:pt x="1" y="1002962"/>
                </a:lnTo>
                <a:lnTo>
                  <a:pt x="0" y="1002962"/>
                </a:lnTo>
                <a:lnTo>
                  <a:pt x="0" y="814322"/>
                </a:lnTo>
                <a:lnTo>
                  <a:pt x="1" y="814322"/>
                </a:lnTo>
                <a:lnTo>
                  <a:pt x="1" y="814322"/>
                </a:lnTo>
                <a:lnTo>
                  <a:pt x="1" y="775100"/>
                </a:lnTo>
                <a:cubicBezTo>
                  <a:pt x="1" y="693932"/>
                  <a:pt x="1" y="693932"/>
                  <a:pt x="1" y="693932"/>
                </a:cubicBezTo>
                <a:cubicBezTo>
                  <a:pt x="23043" y="693932"/>
                  <a:pt x="46085" y="693932"/>
                  <a:pt x="69127" y="693932"/>
                </a:cubicBezTo>
                <a:cubicBezTo>
                  <a:pt x="69127" y="704740"/>
                  <a:pt x="69127" y="713388"/>
                  <a:pt x="69127" y="724196"/>
                </a:cubicBezTo>
                <a:cubicBezTo>
                  <a:pt x="86408" y="724196"/>
                  <a:pt x="106569" y="724196"/>
                  <a:pt x="123851" y="724196"/>
                </a:cubicBezTo>
                <a:cubicBezTo>
                  <a:pt x="123851" y="732844"/>
                  <a:pt x="123851" y="741491"/>
                  <a:pt x="123851" y="750138"/>
                </a:cubicBezTo>
                <a:cubicBezTo>
                  <a:pt x="138252" y="750138"/>
                  <a:pt x="155533" y="750138"/>
                  <a:pt x="169934" y="750138"/>
                </a:cubicBezTo>
                <a:cubicBezTo>
                  <a:pt x="169934" y="732844"/>
                  <a:pt x="169934" y="715549"/>
                  <a:pt x="169934" y="700417"/>
                </a:cubicBezTo>
                <a:cubicBezTo>
                  <a:pt x="178575" y="700417"/>
                  <a:pt x="184335" y="700417"/>
                  <a:pt x="192976" y="700417"/>
                </a:cubicBezTo>
                <a:cubicBezTo>
                  <a:pt x="192976" y="698255"/>
                  <a:pt x="192976" y="696093"/>
                  <a:pt x="192976" y="693932"/>
                </a:cubicBezTo>
                <a:cubicBezTo>
                  <a:pt x="198736" y="693932"/>
                  <a:pt x="204497" y="693932"/>
                  <a:pt x="210257" y="693932"/>
                </a:cubicBezTo>
                <a:cubicBezTo>
                  <a:pt x="210257" y="696093"/>
                  <a:pt x="210257" y="698255"/>
                  <a:pt x="210257" y="700417"/>
                </a:cubicBezTo>
                <a:cubicBezTo>
                  <a:pt x="218898" y="700417"/>
                  <a:pt x="227538" y="700417"/>
                  <a:pt x="236179" y="700417"/>
                </a:cubicBezTo>
                <a:cubicBezTo>
                  <a:pt x="236179" y="711226"/>
                  <a:pt x="236179" y="719873"/>
                  <a:pt x="236179" y="730682"/>
                </a:cubicBezTo>
                <a:cubicBezTo>
                  <a:pt x="262101" y="730682"/>
                  <a:pt x="290903" y="730682"/>
                  <a:pt x="316825" y="730682"/>
                </a:cubicBezTo>
                <a:cubicBezTo>
                  <a:pt x="316825" y="735005"/>
                  <a:pt x="316825" y="739329"/>
                  <a:pt x="316825" y="743652"/>
                </a:cubicBezTo>
                <a:cubicBezTo>
                  <a:pt x="319705" y="743652"/>
                  <a:pt x="325465" y="743652"/>
                  <a:pt x="328346" y="743652"/>
                </a:cubicBezTo>
                <a:cubicBezTo>
                  <a:pt x="328346" y="750138"/>
                  <a:pt x="328346" y="754461"/>
                  <a:pt x="328346" y="760947"/>
                </a:cubicBezTo>
                <a:cubicBezTo>
                  <a:pt x="336986" y="760947"/>
                  <a:pt x="348507" y="760947"/>
                  <a:pt x="357148" y="760947"/>
                </a:cubicBezTo>
                <a:cubicBezTo>
                  <a:pt x="357148" y="758785"/>
                  <a:pt x="357148" y="756623"/>
                  <a:pt x="357148" y="756623"/>
                </a:cubicBezTo>
                <a:cubicBezTo>
                  <a:pt x="362908" y="756623"/>
                  <a:pt x="368669" y="756623"/>
                  <a:pt x="374429" y="756623"/>
                </a:cubicBezTo>
                <a:cubicBezTo>
                  <a:pt x="374429" y="756623"/>
                  <a:pt x="374429" y="758785"/>
                  <a:pt x="374429" y="760947"/>
                </a:cubicBezTo>
                <a:cubicBezTo>
                  <a:pt x="385950" y="760947"/>
                  <a:pt x="400351" y="760947"/>
                  <a:pt x="414752" y="760947"/>
                </a:cubicBezTo>
                <a:cubicBezTo>
                  <a:pt x="414752" y="765270"/>
                  <a:pt x="414752" y="769594"/>
                  <a:pt x="414752" y="773917"/>
                </a:cubicBezTo>
                <a:cubicBezTo>
                  <a:pt x="426273" y="773917"/>
                  <a:pt x="437794" y="773917"/>
                  <a:pt x="449315" y="773917"/>
                </a:cubicBezTo>
                <a:cubicBezTo>
                  <a:pt x="449315" y="771756"/>
                  <a:pt x="449315" y="771756"/>
                  <a:pt x="449315" y="769594"/>
                </a:cubicBezTo>
                <a:cubicBezTo>
                  <a:pt x="455075" y="769594"/>
                  <a:pt x="460836" y="769594"/>
                  <a:pt x="466596" y="769594"/>
                </a:cubicBezTo>
                <a:cubicBezTo>
                  <a:pt x="466596" y="771756"/>
                  <a:pt x="466596" y="771756"/>
                  <a:pt x="466596" y="773917"/>
                </a:cubicBezTo>
                <a:cubicBezTo>
                  <a:pt x="478117" y="773917"/>
                  <a:pt x="489637" y="773917"/>
                  <a:pt x="498278" y="773917"/>
                </a:cubicBezTo>
                <a:cubicBezTo>
                  <a:pt x="498278" y="518827"/>
                  <a:pt x="498278" y="518827"/>
                  <a:pt x="498278" y="518827"/>
                </a:cubicBezTo>
                <a:cubicBezTo>
                  <a:pt x="535721" y="518827"/>
                  <a:pt x="535721" y="518827"/>
                  <a:pt x="535721" y="518827"/>
                </a:cubicBezTo>
                <a:cubicBezTo>
                  <a:pt x="535721" y="510180"/>
                  <a:pt x="535721" y="510180"/>
                  <a:pt x="535721" y="510180"/>
                </a:cubicBezTo>
                <a:cubicBezTo>
                  <a:pt x="616367" y="520989"/>
                  <a:pt x="616367" y="520989"/>
                  <a:pt x="616367" y="520989"/>
                </a:cubicBezTo>
                <a:cubicBezTo>
                  <a:pt x="616367" y="559901"/>
                  <a:pt x="616367" y="598813"/>
                  <a:pt x="616367" y="637725"/>
                </a:cubicBezTo>
                <a:cubicBezTo>
                  <a:pt x="627888" y="637725"/>
                  <a:pt x="639409" y="637725"/>
                  <a:pt x="648049" y="637725"/>
                </a:cubicBezTo>
                <a:cubicBezTo>
                  <a:pt x="650929" y="637725"/>
                  <a:pt x="650929" y="635564"/>
                  <a:pt x="653810" y="633402"/>
                </a:cubicBezTo>
                <a:cubicBezTo>
                  <a:pt x="656690" y="633402"/>
                  <a:pt x="662450" y="633402"/>
                  <a:pt x="665330" y="633402"/>
                </a:cubicBezTo>
                <a:cubicBezTo>
                  <a:pt x="668211" y="635564"/>
                  <a:pt x="668211" y="637725"/>
                  <a:pt x="671091" y="637725"/>
                </a:cubicBezTo>
                <a:cubicBezTo>
                  <a:pt x="682612" y="637725"/>
                  <a:pt x="697013" y="637725"/>
                  <a:pt x="708534" y="637725"/>
                </a:cubicBezTo>
                <a:cubicBezTo>
                  <a:pt x="708534" y="661505"/>
                  <a:pt x="708534" y="683123"/>
                  <a:pt x="708534" y="704740"/>
                </a:cubicBezTo>
                <a:cubicBezTo>
                  <a:pt x="720055" y="704740"/>
                  <a:pt x="728695" y="704740"/>
                  <a:pt x="740216" y="704740"/>
                </a:cubicBezTo>
                <a:cubicBezTo>
                  <a:pt x="740216" y="667990"/>
                  <a:pt x="740216" y="629078"/>
                  <a:pt x="740216" y="590166"/>
                </a:cubicBezTo>
                <a:cubicBezTo>
                  <a:pt x="745976" y="590166"/>
                  <a:pt x="751737" y="590166"/>
                  <a:pt x="754617" y="590166"/>
                </a:cubicBezTo>
                <a:cubicBezTo>
                  <a:pt x="754617" y="588004"/>
                  <a:pt x="754617" y="583681"/>
                  <a:pt x="754617" y="581519"/>
                </a:cubicBezTo>
                <a:cubicBezTo>
                  <a:pt x="789180" y="581519"/>
                  <a:pt x="823742" y="581519"/>
                  <a:pt x="858305" y="581519"/>
                </a:cubicBezTo>
                <a:cubicBezTo>
                  <a:pt x="861185" y="583681"/>
                  <a:pt x="864065" y="585843"/>
                  <a:pt x="866945" y="588004"/>
                </a:cubicBezTo>
                <a:cubicBezTo>
                  <a:pt x="866945" y="648534"/>
                  <a:pt x="866945" y="706902"/>
                  <a:pt x="866945" y="767432"/>
                </a:cubicBezTo>
                <a:cubicBezTo>
                  <a:pt x="872706" y="767432"/>
                  <a:pt x="881346" y="767432"/>
                  <a:pt x="889987" y="767432"/>
                </a:cubicBezTo>
                <a:cubicBezTo>
                  <a:pt x="889987" y="771756"/>
                  <a:pt x="889987" y="776079"/>
                  <a:pt x="889987" y="780403"/>
                </a:cubicBezTo>
                <a:cubicBezTo>
                  <a:pt x="895747" y="780403"/>
                  <a:pt x="904388" y="780403"/>
                  <a:pt x="910148" y="780403"/>
                </a:cubicBezTo>
                <a:cubicBezTo>
                  <a:pt x="910148" y="765270"/>
                  <a:pt x="910148" y="750138"/>
                  <a:pt x="910148" y="735005"/>
                </a:cubicBezTo>
                <a:cubicBezTo>
                  <a:pt x="918789" y="735005"/>
                  <a:pt x="930310" y="735005"/>
                  <a:pt x="938951" y="735005"/>
                </a:cubicBezTo>
                <a:cubicBezTo>
                  <a:pt x="938951" y="732844"/>
                  <a:pt x="938951" y="730682"/>
                  <a:pt x="938951" y="728520"/>
                </a:cubicBezTo>
                <a:cubicBezTo>
                  <a:pt x="950471" y="728520"/>
                  <a:pt x="959112" y="728520"/>
                  <a:pt x="970633" y="728520"/>
                </a:cubicBezTo>
                <a:cubicBezTo>
                  <a:pt x="970633" y="730682"/>
                  <a:pt x="970633" y="732844"/>
                  <a:pt x="970633" y="735005"/>
                </a:cubicBezTo>
                <a:cubicBezTo>
                  <a:pt x="976393" y="735005"/>
                  <a:pt x="982154" y="735005"/>
                  <a:pt x="987914" y="735005"/>
                </a:cubicBezTo>
                <a:cubicBezTo>
                  <a:pt x="990794" y="730682"/>
                  <a:pt x="990794" y="728520"/>
                  <a:pt x="990794" y="726358"/>
                </a:cubicBezTo>
                <a:cubicBezTo>
                  <a:pt x="993674" y="726358"/>
                  <a:pt x="996555" y="726358"/>
                  <a:pt x="999435" y="726358"/>
                </a:cubicBezTo>
                <a:cubicBezTo>
                  <a:pt x="999435" y="728520"/>
                  <a:pt x="1002315" y="730682"/>
                  <a:pt x="1002315" y="732844"/>
                </a:cubicBezTo>
                <a:cubicBezTo>
                  <a:pt x="1005195" y="732844"/>
                  <a:pt x="1008076" y="732844"/>
                  <a:pt x="1013836" y="732844"/>
                </a:cubicBezTo>
                <a:cubicBezTo>
                  <a:pt x="1013836" y="709064"/>
                  <a:pt x="1013836" y="683123"/>
                  <a:pt x="1013836" y="657181"/>
                </a:cubicBezTo>
                <a:cubicBezTo>
                  <a:pt x="1042638" y="657181"/>
                  <a:pt x="1074321" y="657181"/>
                  <a:pt x="1106003" y="657181"/>
                </a:cubicBezTo>
                <a:cubicBezTo>
                  <a:pt x="1108883" y="572872"/>
                  <a:pt x="1114643" y="488563"/>
                  <a:pt x="1117524" y="404253"/>
                </a:cubicBezTo>
                <a:cubicBezTo>
                  <a:pt x="1106003" y="402091"/>
                  <a:pt x="1071440" y="393444"/>
                  <a:pt x="1100243" y="382635"/>
                </a:cubicBezTo>
                <a:cubicBezTo>
                  <a:pt x="1097362" y="380474"/>
                  <a:pt x="1094482" y="378312"/>
                  <a:pt x="1091602" y="378312"/>
                </a:cubicBezTo>
                <a:cubicBezTo>
                  <a:pt x="1091602" y="363179"/>
                  <a:pt x="1091602" y="363179"/>
                  <a:pt x="1103123" y="354532"/>
                </a:cubicBezTo>
                <a:cubicBezTo>
                  <a:pt x="1103123" y="350209"/>
                  <a:pt x="1103123" y="343723"/>
                  <a:pt x="1103123" y="337238"/>
                </a:cubicBezTo>
                <a:cubicBezTo>
                  <a:pt x="1108883" y="337238"/>
                  <a:pt x="1117524" y="337238"/>
                  <a:pt x="1123284" y="337238"/>
                </a:cubicBezTo>
                <a:cubicBezTo>
                  <a:pt x="1123284" y="328591"/>
                  <a:pt x="1123284" y="322106"/>
                  <a:pt x="1123284" y="315620"/>
                </a:cubicBezTo>
                <a:cubicBezTo>
                  <a:pt x="1123284" y="313459"/>
                  <a:pt x="1126164" y="313459"/>
                  <a:pt x="1126164" y="311297"/>
                </a:cubicBezTo>
                <a:cubicBezTo>
                  <a:pt x="1126164" y="285355"/>
                  <a:pt x="1126164" y="259414"/>
                  <a:pt x="1126164" y="233473"/>
                </a:cubicBezTo>
                <a:cubicBezTo>
                  <a:pt x="1126164" y="231311"/>
                  <a:pt x="1123284" y="229149"/>
                  <a:pt x="1123284" y="226987"/>
                </a:cubicBezTo>
                <a:cubicBezTo>
                  <a:pt x="1126164" y="224826"/>
                  <a:pt x="1129045" y="222664"/>
                  <a:pt x="1131925" y="220502"/>
                </a:cubicBezTo>
                <a:cubicBezTo>
                  <a:pt x="1131925" y="201046"/>
                  <a:pt x="1131925" y="181590"/>
                  <a:pt x="1131925" y="162134"/>
                </a:cubicBezTo>
                <a:cubicBezTo>
                  <a:pt x="1131925" y="162134"/>
                  <a:pt x="1134805" y="159972"/>
                  <a:pt x="1134805" y="157811"/>
                </a:cubicBezTo>
                <a:cubicBezTo>
                  <a:pt x="1134805" y="140516"/>
                  <a:pt x="1134805" y="121060"/>
                  <a:pt x="1134805" y="101604"/>
                </a:cubicBezTo>
                <a:cubicBezTo>
                  <a:pt x="1134805" y="101604"/>
                  <a:pt x="1137685" y="99443"/>
                  <a:pt x="1137685" y="99443"/>
                </a:cubicBezTo>
                <a:cubicBezTo>
                  <a:pt x="1137685" y="92957"/>
                  <a:pt x="1137685" y="88634"/>
                  <a:pt x="1137685" y="82148"/>
                </a:cubicBezTo>
                <a:cubicBezTo>
                  <a:pt x="1137685" y="82148"/>
                  <a:pt x="1137685" y="79987"/>
                  <a:pt x="1140565" y="79987"/>
                </a:cubicBezTo>
                <a:cubicBezTo>
                  <a:pt x="1143446" y="79987"/>
                  <a:pt x="1143446" y="82148"/>
                  <a:pt x="1143446" y="82148"/>
                </a:cubicBezTo>
                <a:cubicBezTo>
                  <a:pt x="1143446" y="88634"/>
                  <a:pt x="1143446" y="92957"/>
                  <a:pt x="1143446" y="99443"/>
                </a:cubicBezTo>
                <a:cubicBezTo>
                  <a:pt x="1146326" y="99443"/>
                  <a:pt x="1146326" y="101604"/>
                  <a:pt x="1146326" y="101604"/>
                </a:cubicBezTo>
                <a:cubicBezTo>
                  <a:pt x="1146326" y="121060"/>
                  <a:pt x="1146326" y="140516"/>
                  <a:pt x="1146326" y="157811"/>
                </a:cubicBezTo>
                <a:cubicBezTo>
                  <a:pt x="1149206" y="159972"/>
                  <a:pt x="1149206" y="159972"/>
                  <a:pt x="1149206" y="162134"/>
                </a:cubicBezTo>
                <a:cubicBezTo>
                  <a:pt x="1149206" y="181590"/>
                  <a:pt x="1149206" y="201046"/>
                  <a:pt x="1149206" y="220502"/>
                </a:cubicBezTo>
                <a:cubicBezTo>
                  <a:pt x="1152086" y="222664"/>
                  <a:pt x="1154967" y="224826"/>
                  <a:pt x="1157847" y="226987"/>
                </a:cubicBezTo>
                <a:cubicBezTo>
                  <a:pt x="1157847" y="229149"/>
                  <a:pt x="1154967" y="231311"/>
                  <a:pt x="1154967" y="233473"/>
                </a:cubicBezTo>
                <a:cubicBezTo>
                  <a:pt x="1154967" y="259414"/>
                  <a:pt x="1154967" y="285355"/>
                  <a:pt x="1154967" y="311297"/>
                </a:cubicBezTo>
                <a:cubicBezTo>
                  <a:pt x="1154967" y="313459"/>
                  <a:pt x="1157847" y="313459"/>
                  <a:pt x="1157847" y="315620"/>
                </a:cubicBezTo>
                <a:cubicBezTo>
                  <a:pt x="1157847" y="322106"/>
                  <a:pt x="1157847" y="328591"/>
                  <a:pt x="1157847" y="337238"/>
                </a:cubicBezTo>
                <a:cubicBezTo>
                  <a:pt x="1166487" y="337238"/>
                  <a:pt x="1172248" y="337238"/>
                  <a:pt x="1178008" y="337238"/>
                </a:cubicBezTo>
                <a:cubicBezTo>
                  <a:pt x="1178008" y="343723"/>
                  <a:pt x="1178008" y="350209"/>
                  <a:pt x="1178008" y="354532"/>
                </a:cubicBezTo>
                <a:cubicBezTo>
                  <a:pt x="1192409" y="363179"/>
                  <a:pt x="1189529" y="365341"/>
                  <a:pt x="1189529" y="378312"/>
                </a:cubicBezTo>
                <a:cubicBezTo>
                  <a:pt x="1186649" y="378312"/>
                  <a:pt x="1183769" y="380474"/>
                  <a:pt x="1180888" y="382635"/>
                </a:cubicBezTo>
                <a:cubicBezTo>
                  <a:pt x="1212571" y="391283"/>
                  <a:pt x="1178008" y="404253"/>
                  <a:pt x="1163607" y="404253"/>
                </a:cubicBezTo>
                <a:lnTo>
                  <a:pt x="1185461" y="814322"/>
                </a:lnTo>
                <a:lnTo>
                  <a:pt x="1201050" y="814322"/>
                </a:lnTo>
                <a:lnTo>
                  <a:pt x="1201050" y="810668"/>
                </a:lnTo>
                <a:cubicBezTo>
                  <a:pt x="1218331" y="810668"/>
                  <a:pt x="1238492" y="810668"/>
                  <a:pt x="1255774" y="810668"/>
                </a:cubicBezTo>
                <a:lnTo>
                  <a:pt x="1255774" y="814322"/>
                </a:lnTo>
                <a:lnTo>
                  <a:pt x="1264414" y="814322"/>
                </a:lnTo>
                <a:lnTo>
                  <a:pt x="1264414" y="797697"/>
                </a:lnTo>
                <a:cubicBezTo>
                  <a:pt x="1267295" y="797697"/>
                  <a:pt x="1270175" y="797697"/>
                  <a:pt x="1273055" y="797697"/>
                </a:cubicBezTo>
                <a:lnTo>
                  <a:pt x="1273055" y="814322"/>
                </a:lnTo>
                <a:lnTo>
                  <a:pt x="1319138" y="814322"/>
                </a:lnTo>
                <a:lnTo>
                  <a:pt x="1319138" y="812829"/>
                </a:lnTo>
                <a:cubicBezTo>
                  <a:pt x="1324899" y="812829"/>
                  <a:pt x="1333540" y="812829"/>
                  <a:pt x="1339300" y="812829"/>
                </a:cubicBezTo>
                <a:cubicBezTo>
                  <a:pt x="1339300" y="810668"/>
                  <a:pt x="1339300" y="808506"/>
                  <a:pt x="1339300" y="806344"/>
                </a:cubicBezTo>
                <a:cubicBezTo>
                  <a:pt x="1347941" y="806344"/>
                  <a:pt x="1356581" y="806344"/>
                  <a:pt x="1362342" y="806344"/>
                </a:cubicBezTo>
                <a:cubicBezTo>
                  <a:pt x="1362342" y="808506"/>
                  <a:pt x="1362342" y="808506"/>
                  <a:pt x="1362342" y="810668"/>
                </a:cubicBezTo>
                <a:cubicBezTo>
                  <a:pt x="1368102" y="810668"/>
                  <a:pt x="1373863" y="810668"/>
                  <a:pt x="1379623" y="810668"/>
                </a:cubicBezTo>
                <a:cubicBezTo>
                  <a:pt x="1379623" y="808506"/>
                  <a:pt x="1379623" y="808506"/>
                  <a:pt x="1379623" y="806344"/>
                </a:cubicBezTo>
                <a:cubicBezTo>
                  <a:pt x="1431467" y="806344"/>
                  <a:pt x="1483311" y="806344"/>
                  <a:pt x="1535154" y="806344"/>
                </a:cubicBezTo>
                <a:cubicBezTo>
                  <a:pt x="1535154" y="804182"/>
                  <a:pt x="1535154" y="802020"/>
                  <a:pt x="1535154" y="799859"/>
                </a:cubicBezTo>
                <a:cubicBezTo>
                  <a:pt x="1538034" y="799859"/>
                  <a:pt x="1543795" y="799859"/>
                  <a:pt x="1546675" y="799859"/>
                </a:cubicBezTo>
                <a:cubicBezTo>
                  <a:pt x="1546675" y="802020"/>
                  <a:pt x="1546675" y="804182"/>
                  <a:pt x="1546675" y="806344"/>
                </a:cubicBezTo>
                <a:cubicBezTo>
                  <a:pt x="1549556" y="806344"/>
                  <a:pt x="1555316" y="806344"/>
                  <a:pt x="1558196" y="806344"/>
                </a:cubicBezTo>
                <a:lnTo>
                  <a:pt x="1558196" y="814322"/>
                </a:lnTo>
                <a:lnTo>
                  <a:pt x="1566837" y="814322"/>
                </a:lnTo>
                <a:lnTo>
                  <a:pt x="1566837" y="810668"/>
                </a:lnTo>
                <a:cubicBezTo>
                  <a:pt x="1569717" y="810668"/>
                  <a:pt x="1572597" y="810668"/>
                  <a:pt x="1575477" y="810668"/>
                </a:cubicBezTo>
                <a:lnTo>
                  <a:pt x="1575477" y="814322"/>
                </a:lnTo>
                <a:lnTo>
                  <a:pt x="1601399" y="814322"/>
                </a:lnTo>
                <a:lnTo>
                  <a:pt x="1601399" y="808506"/>
                </a:lnTo>
                <a:cubicBezTo>
                  <a:pt x="1607160" y="808506"/>
                  <a:pt x="1612920" y="808506"/>
                  <a:pt x="1618681" y="808506"/>
                </a:cubicBezTo>
                <a:lnTo>
                  <a:pt x="1618681" y="814322"/>
                </a:lnTo>
                <a:lnTo>
                  <a:pt x="1693957" y="814322"/>
                </a:lnTo>
                <a:lnTo>
                  <a:pt x="1696446" y="782564"/>
                </a:lnTo>
                <a:cubicBezTo>
                  <a:pt x="1699327" y="782564"/>
                  <a:pt x="1702207" y="782564"/>
                  <a:pt x="1705087" y="782564"/>
                </a:cubicBezTo>
                <a:lnTo>
                  <a:pt x="1707576" y="814322"/>
                </a:lnTo>
                <a:lnTo>
                  <a:pt x="1719879" y="814322"/>
                </a:lnTo>
                <a:lnTo>
                  <a:pt x="1722368" y="782564"/>
                </a:lnTo>
                <a:cubicBezTo>
                  <a:pt x="1725248" y="782564"/>
                  <a:pt x="1728129" y="782564"/>
                  <a:pt x="1731009" y="782564"/>
                </a:cubicBezTo>
                <a:lnTo>
                  <a:pt x="1733829" y="814322"/>
                </a:lnTo>
                <a:lnTo>
                  <a:pt x="1808774" y="814322"/>
                </a:lnTo>
                <a:lnTo>
                  <a:pt x="1808774" y="810668"/>
                </a:lnTo>
                <a:cubicBezTo>
                  <a:pt x="1805894" y="810668"/>
                  <a:pt x="1803014" y="810668"/>
                  <a:pt x="1800134" y="810668"/>
                </a:cubicBezTo>
                <a:cubicBezTo>
                  <a:pt x="1800134" y="808506"/>
                  <a:pt x="1800134" y="808506"/>
                  <a:pt x="1800134" y="806344"/>
                </a:cubicBezTo>
                <a:cubicBezTo>
                  <a:pt x="1805894" y="806344"/>
                  <a:pt x="1811655" y="806344"/>
                  <a:pt x="1814535" y="806344"/>
                </a:cubicBezTo>
                <a:cubicBezTo>
                  <a:pt x="1814535" y="799859"/>
                  <a:pt x="1814535" y="795535"/>
                  <a:pt x="1814535" y="789050"/>
                </a:cubicBezTo>
                <a:cubicBezTo>
                  <a:pt x="1851978" y="789050"/>
                  <a:pt x="1889420" y="789050"/>
                  <a:pt x="1923983" y="789050"/>
                </a:cubicBezTo>
                <a:cubicBezTo>
                  <a:pt x="1923983" y="795535"/>
                  <a:pt x="1923983" y="799859"/>
                  <a:pt x="1923983" y="806344"/>
                </a:cubicBezTo>
                <a:cubicBezTo>
                  <a:pt x="1935504" y="806344"/>
                  <a:pt x="1947025" y="806344"/>
                  <a:pt x="1955665" y="804182"/>
                </a:cubicBezTo>
                <a:cubicBezTo>
                  <a:pt x="1955665" y="799859"/>
                  <a:pt x="1955665" y="793373"/>
                  <a:pt x="1955665" y="786888"/>
                </a:cubicBezTo>
                <a:cubicBezTo>
                  <a:pt x="1961426" y="786888"/>
                  <a:pt x="1964306" y="786888"/>
                  <a:pt x="1967186" y="786888"/>
                </a:cubicBezTo>
                <a:cubicBezTo>
                  <a:pt x="1967186" y="778241"/>
                  <a:pt x="1967186" y="767432"/>
                  <a:pt x="1967186" y="756623"/>
                </a:cubicBezTo>
                <a:cubicBezTo>
                  <a:pt x="1972947" y="756623"/>
                  <a:pt x="1978707" y="756623"/>
                  <a:pt x="1981587" y="756623"/>
                </a:cubicBezTo>
                <a:cubicBezTo>
                  <a:pt x="1984467" y="756623"/>
                  <a:pt x="1984467" y="754461"/>
                  <a:pt x="1987347" y="754461"/>
                </a:cubicBezTo>
                <a:cubicBezTo>
                  <a:pt x="1990228" y="754461"/>
                  <a:pt x="1995988" y="754461"/>
                  <a:pt x="2001749" y="754461"/>
                </a:cubicBezTo>
                <a:cubicBezTo>
                  <a:pt x="2001749" y="754461"/>
                  <a:pt x="2004629" y="756623"/>
                  <a:pt x="2004629" y="756623"/>
                </a:cubicBezTo>
                <a:cubicBezTo>
                  <a:pt x="2010389" y="756623"/>
                  <a:pt x="2016150" y="756623"/>
                  <a:pt x="2021910" y="756623"/>
                </a:cubicBezTo>
                <a:cubicBezTo>
                  <a:pt x="2021910" y="767432"/>
                  <a:pt x="2021910" y="776079"/>
                  <a:pt x="2021910" y="786888"/>
                </a:cubicBezTo>
                <a:cubicBezTo>
                  <a:pt x="2036311" y="786888"/>
                  <a:pt x="2050712" y="786888"/>
                  <a:pt x="2065113" y="786888"/>
                </a:cubicBezTo>
                <a:cubicBezTo>
                  <a:pt x="2065113" y="782564"/>
                  <a:pt x="2065113" y="778241"/>
                  <a:pt x="2065113" y="773917"/>
                </a:cubicBezTo>
                <a:cubicBezTo>
                  <a:pt x="2067994" y="773917"/>
                  <a:pt x="2067994" y="773917"/>
                  <a:pt x="2070874" y="773917"/>
                </a:cubicBezTo>
                <a:cubicBezTo>
                  <a:pt x="2070874" y="778241"/>
                  <a:pt x="2070874" y="782564"/>
                  <a:pt x="2070874" y="786888"/>
                </a:cubicBezTo>
                <a:cubicBezTo>
                  <a:pt x="2088155" y="786888"/>
                  <a:pt x="2088155" y="786888"/>
                  <a:pt x="2088155" y="786888"/>
                </a:cubicBezTo>
                <a:cubicBezTo>
                  <a:pt x="2088155" y="648534"/>
                  <a:pt x="2088155" y="648534"/>
                  <a:pt x="2088155" y="648534"/>
                </a:cubicBezTo>
                <a:cubicBezTo>
                  <a:pt x="2142879" y="648534"/>
                  <a:pt x="2142879" y="648534"/>
                  <a:pt x="2142879" y="648534"/>
                </a:cubicBezTo>
                <a:cubicBezTo>
                  <a:pt x="2142879" y="637725"/>
                  <a:pt x="2142879" y="637725"/>
                  <a:pt x="2142879" y="637725"/>
                </a:cubicBezTo>
                <a:cubicBezTo>
                  <a:pt x="2151520" y="637725"/>
                  <a:pt x="2151520" y="637725"/>
                  <a:pt x="2151520" y="637725"/>
                </a:cubicBezTo>
                <a:cubicBezTo>
                  <a:pt x="2151520" y="644211"/>
                  <a:pt x="2151520" y="644211"/>
                  <a:pt x="2151520" y="644211"/>
                </a:cubicBezTo>
                <a:cubicBezTo>
                  <a:pt x="2177442" y="644211"/>
                  <a:pt x="2177442" y="644211"/>
                  <a:pt x="2177442" y="644211"/>
                </a:cubicBezTo>
                <a:cubicBezTo>
                  <a:pt x="2177442" y="637725"/>
                  <a:pt x="2177442" y="637725"/>
                  <a:pt x="2177442" y="637725"/>
                </a:cubicBezTo>
                <a:cubicBezTo>
                  <a:pt x="2183202" y="637725"/>
                  <a:pt x="2183202" y="637725"/>
                  <a:pt x="2183202" y="637725"/>
                </a:cubicBezTo>
                <a:cubicBezTo>
                  <a:pt x="2183202" y="652858"/>
                  <a:pt x="2183202" y="652858"/>
                  <a:pt x="2183202" y="652858"/>
                </a:cubicBezTo>
                <a:cubicBezTo>
                  <a:pt x="2191843" y="652858"/>
                  <a:pt x="2191843" y="652858"/>
                  <a:pt x="2191843" y="652858"/>
                </a:cubicBezTo>
                <a:cubicBezTo>
                  <a:pt x="2191843" y="665828"/>
                  <a:pt x="2191843" y="665828"/>
                  <a:pt x="2191843" y="665828"/>
                </a:cubicBezTo>
                <a:cubicBezTo>
                  <a:pt x="2223525" y="665828"/>
                  <a:pt x="2223525" y="665828"/>
                  <a:pt x="2223525" y="665828"/>
                </a:cubicBezTo>
                <a:cubicBezTo>
                  <a:pt x="2223525" y="698255"/>
                  <a:pt x="2223525" y="698255"/>
                  <a:pt x="2223525" y="698255"/>
                </a:cubicBezTo>
                <a:cubicBezTo>
                  <a:pt x="2226405" y="698255"/>
                  <a:pt x="2226405" y="698255"/>
                  <a:pt x="2226405" y="698255"/>
                </a:cubicBezTo>
                <a:cubicBezTo>
                  <a:pt x="2226405" y="676637"/>
                  <a:pt x="2226405" y="676637"/>
                  <a:pt x="2226405" y="676637"/>
                </a:cubicBezTo>
                <a:cubicBezTo>
                  <a:pt x="2240807" y="676637"/>
                  <a:pt x="2240807" y="676637"/>
                  <a:pt x="2240807" y="676637"/>
                </a:cubicBezTo>
                <a:cubicBezTo>
                  <a:pt x="2240807" y="713388"/>
                  <a:pt x="2240807" y="713388"/>
                  <a:pt x="2240807" y="713388"/>
                </a:cubicBezTo>
                <a:cubicBezTo>
                  <a:pt x="2284010" y="713388"/>
                  <a:pt x="2284010" y="713388"/>
                  <a:pt x="2284010" y="713388"/>
                </a:cubicBezTo>
                <a:cubicBezTo>
                  <a:pt x="2284010" y="700417"/>
                  <a:pt x="2284010" y="700417"/>
                  <a:pt x="2284010" y="700417"/>
                </a:cubicBezTo>
                <a:cubicBezTo>
                  <a:pt x="2301291" y="700417"/>
                  <a:pt x="2301291" y="700417"/>
                  <a:pt x="2301291" y="700417"/>
                </a:cubicBezTo>
                <a:cubicBezTo>
                  <a:pt x="2301291" y="717711"/>
                  <a:pt x="2301291" y="717711"/>
                  <a:pt x="2301291" y="717711"/>
                </a:cubicBezTo>
                <a:cubicBezTo>
                  <a:pt x="2307051" y="717711"/>
                  <a:pt x="2307051" y="717711"/>
                  <a:pt x="2307051" y="717711"/>
                </a:cubicBezTo>
                <a:cubicBezTo>
                  <a:pt x="2307051" y="700417"/>
                  <a:pt x="2307051" y="700417"/>
                  <a:pt x="2307051" y="700417"/>
                </a:cubicBezTo>
                <a:cubicBezTo>
                  <a:pt x="2327213" y="700417"/>
                  <a:pt x="2327213" y="700417"/>
                  <a:pt x="2327213" y="700417"/>
                </a:cubicBezTo>
                <a:cubicBezTo>
                  <a:pt x="2327213" y="661505"/>
                  <a:pt x="2327213" y="661505"/>
                  <a:pt x="2327213" y="661505"/>
                </a:cubicBezTo>
                <a:cubicBezTo>
                  <a:pt x="2338734" y="661505"/>
                  <a:pt x="2338734" y="661505"/>
                  <a:pt x="2338734" y="661505"/>
                </a:cubicBezTo>
                <a:cubicBezTo>
                  <a:pt x="2353135" y="618269"/>
                  <a:pt x="2353135" y="618269"/>
                  <a:pt x="2353135" y="618269"/>
                </a:cubicBezTo>
                <a:cubicBezTo>
                  <a:pt x="2367536" y="618269"/>
                  <a:pt x="2367536" y="618269"/>
                  <a:pt x="2367536" y="618269"/>
                </a:cubicBezTo>
                <a:cubicBezTo>
                  <a:pt x="2384817" y="661505"/>
                  <a:pt x="2384817" y="661505"/>
                  <a:pt x="2384817" y="661505"/>
                </a:cubicBezTo>
                <a:cubicBezTo>
                  <a:pt x="2396338" y="661505"/>
                  <a:pt x="2396338" y="661505"/>
                  <a:pt x="2396338" y="661505"/>
                </a:cubicBezTo>
                <a:cubicBezTo>
                  <a:pt x="2396338" y="726358"/>
                  <a:pt x="2396338" y="726358"/>
                  <a:pt x="2396338" y="726358"/>
                </a:cubicBezTo>
                <a:cubicBezTo>
                  <a:pt x="2404979" y="726358"/>
                  <a:pt x="2404979" y="726358"/>
                  <a:pt x="2404979" y="726358"/>
                </a:cubicBezTo>
                <a:cubicBezTo>
                  <a:pt x="2404979" y="771756"/>
                  <a:pt x="2404979" y="771756"/>
                  <a:pt x="2404979" y="771756"/>
                </a:cubicBezTo>
                <a:cubicBezTo>
                  <a:pt x="2410739" y="771756"/>
                  <a:pt x="2410739" y="771756"/>
                  <a:pt x="2410739" y="771756"/>
                </a:cubicBezTo>
                <a:cubicBezTo>
                  <a:pt x="2410739" y="756623"/>
                  <a:pt x="2410739" y="756623"/>
                  <a:pt x="2410739" y="756623"/>
                </a:cubicBezTo>
                <a:cubicBezTo>
                  <a:pt x="2419379" y="767432"/>
                  <a:pt x="2419379" y="767432"/>
                  <a:pt x="2419379" y="767432"/>
                </a:cubicBezTo>
                <a:cubicBezTo>
                  <a:pt x="2428020" y="767432"/>
                  <a:pt x="2428020" y="767432"/>
                  <a:pt x="2428020" y="767432"/>
                </a:cubicBezTo>
                <a:cubicBezTo>
                  <a:pt x="2428020" y="680961"/>
                  <a:pt x="2428020" y="680961"/>
                  <a:pt x="2428020" y="680961"/>
                </a:cubicBezTo>
                <a:cubicBezTo>
                  <a:pt x="2468343" y="680961"/>
                  <a:pt x="2468343" y="680961"/>
                  <a:pt x="2468343" y="680961"/>
                </a:cubicBezTo>
                <a:cubicBezTo>
                  <a:pt x="2485625" y="696093"/>
                  <a:pt x="2485625" y="696093"/>
                  <a:pt x="2485625" y="696093"/>
                </a:cubicBezTo>
                <a:cubicBezTo>
                  <a:pt x="2485625" y="680961"/>
                  <a:pt x="2485625" y="680961"/>
                  <a:pt x="2485625" y="680961"/>
                </a:cubicBezTo>
                <a:cubicBezTo>
                  <a:pt x="2488505" y="680961"/>
                  <a:pt x="2488505" y="680961"/>
                  <a:pt x="2488505" y="680961"/>
                </a:cubicBezTo>
                <a:cubicBezTo>
                  <a:pt x="2488505" y="678799"/>
                  <a:pt x="2488505" y="678799"/>
                  <a:pt x="2488505" y="678799"/>
                </a:cubicBezTo>
                <a:cubicBezTo>
                  <a:pt x="2502906" y="678799"/>
                  <a:pt x="2502906" y="678799"/>
                  <a:pt x="2502906" y="678799"/>
                </a:cubicBezTo>
                <a:cubicBezTo>
                  <a:pt x="2502906" y="655020"/>
                  <a:pt x="2502906" y="655020"/>
                  <a:pt x="2502906" y="655020"/>
                </a:cubicBezTo>
                <a:cubicBezTo>
                  <a:pt x="2511546" y="655020"/>
                  <a:pt x="2511546" y="655020"/>
                  <a:pt x="2511546" y="655020"/>
                </a:cubicBezTo>
                <a:cubicBezTo>
                  <a:pt x="2511546" y="642049"/>
                  <a:pt x="2511546" y="642049"/>
                  <a:pt x="2511546" y="642049"/>
                </a:cubicBezTo>
                <a:cubicBezTo>
                  <a:pt x="2514426" y="642049"/>
                  <a:pt x="2514426" y="642049"/>
                  <a:pt x="2514426" y="642049"/>
                </a:cubicBezTo>
                <a:cubicBezTo>
                  <a:pt x="2514426" y="618269"/>
                  <a:pt x="2514426" y="618269"/>
                  <a:pt x="2514426" y="618269"/>
                </a:cubicBezTo>
                <a:cubicBezTo>
                  <a:pt x="2537468" y="618269"/>
                  <a:pt x="2537468" y="618269"/>
                  <a:pt x="2537468" y="618269"/>
                </a:cubicBezTo>
                <a:cubicBezTo>
                  <a:pt x="2537468" y="588004"/>
                  <a:pt x="2537468" y="588004"/>
                  <a:pt x="2537468" y="588004"/>
                </a:cubicBezTo>
                <a:cubicBezTo>
                  <a:pt x="2548989" y="588004"/>
                  <a:pt x="2548989" y="588004"/>
                  <a:pt x="2548989" y="588004"/>
                </a:cubicBezTo>
                <a:cubicBezTo>
                  <a:pt x="2548989" y="581519"/>
                  <a:pt x="2548989" y="581519"/>
                  <a:pt x="2548989" y="581519"/>
                </a:cubicBezTo>
                <a:cubicBezTo>
                  <a:pt x="2557630" y="581519"/>
                  <a:pt x="2557630" y="581519"/>
                  <a:pt x="2557630" y="581519"/>
                </a:cubicBezTo>
                <a:cubicBezTo>
                  <a:pt x="2557630" y="551254"/>
                  <a:pt x="2557630" y="551254"/>
                  <a:pt x="2557630" y="551254"/>
                </a:cubicBezTo>
                <a:cubicBezTo>
                  <a:pt x="2563390" y="551254"/>
                  <a:pt x="2563390" y="551254"/>
                  <a:pt x="2563390" y="551254"/>
                </a:cubicBezTo>
                <a:cubicBezTo>
                  <a:pt x="2563390" y="542607"/>
                  <a:pt x="2563390" y="542607"/>
                  <a:pt x="2563390" y="542607"/>
                </a:cubicBezTo>
                <a:cubicBezTo>
                  <a:pt x="2572031" y="542607"/>
                  <a:pt x="2572031" y="542607"/>
                  <a:pt x="2572031" y="542607"/>
                </a:cubicBezTo>
                <a:cubicBezTo>
                  <a:pt x="2572031" y="512342"/>
                  <a:pt x="2572031" y="512342"/>
                  <a:pt x="2572031" y="512342"/>
                </a:cubicBezTo>
                <a:cubicBezTo>
                  <a:pt x="2609474" y="512342"/>
                  <a:pt x="2609474" y="512342"/>
                  <a:pt x="2609474" y="512342"/>
                </a:cubicBezTo>
                <a:cubicBezTo>
                  <a:pt x="2609474" y="499371"/>
                  <a:pt x="2609474" y="499371"/>
                  <a:pt x="2609474" y="499371"/>
                </a:cubicBezTo>
                <a:cubicBezTo>
                  <a:pt x="2652677" y="499371"/>
                  <a:pt x="2652677" y="499371"/>
                  <a:pt x="2652677" y="499371"/>
                </a:cubicBezTo>
                <a:cubicBezTo>
                  <a:pt x="2652677" y="490724"/>
                  <a:pt x="2652677" y="490724"/>
                  <a:pt x="2652677" y="490724"/>
                </a:cubicBezTo>
                <a:cubicBezTo>
                  <a:pt x="2678599" y="490724"/>
                  <a:pt x="2678599" y="490724"/>
                  <a:pt x="2678599" y="490724"/>
                </a:cubicBezTo>
                <a:cubicBezTo>
                  <a:pt x="2678599" y="499371"/>
                  <a:pt x="2678599" y="499371"/>
                  <a:pt x="2678599" y="499371"/>
                </a:cubicBezTo>
                <a:cubicBezTo>
                  <a:pt x="2684359" y="499371"/>
                  <a:pt x="2684359" y="499371"/>
                  <a:pt x="2684359" y="499371"/>
                </a:cubicBezTo>
                <a:cubicBezTo>
                  <a:pt x="2684359" y="495048"/>
                  <a:pt x="2684359" y="495048"/>
                  <a:pt x="2684359" y="495048"/>
                </a:cubicBezTo>
                <a:cubicBezTo>
                  <a:pt x="2698760" y="495048"/>
                  <a:pt x="2698760" y="495048"/>
                  <a:pt x="2698760" y="495048"/>
                </a:cubicBezTo>
                <a:cubicBezTo>
                  <a:pt x="2698760" y="499371"/>
                  <a:pt x="2698760" y="499371"/>
                  <a:pt x="2698760" y="499371"/>
                </a:cubicBezTo>
                <a:cubicBezTo>
                  <a:pt x="2707401" y="499371"/>
                  <a:pt x="2707401" y="499371"/>
                  <a:pt x="2707401" y="499371"/>
                </a:cubicBezTo>
                <a:cubicBezTo>
                  <a:pt x="2707401" y="490724"/>
                  <a:pt x="2707401" y="490724"/>
                  <a:pt x="2707401" y="490724"/>
                </a:cubicBezTo>
                <a:cubicBezTo>
                  <a:pt x="2727562" y="490724"/>
                  <a:pt x="2727562" y="490724"/>
                  <a:pt x="2727562" y="490724"/>
                </a:cubicBezTo>
                <a:cubicBezTo>
                  <a:pt x="2727562" y="499371"/>
                  <a:pt x="2727562" y="499371"/>
                  <a:pt x="2727562" y="499371"/>
                </a:cubicBezTo>
                <a:cubicBezTo>
                  <a:pt x="2759245" y="499371"/>
                  <a:pt x="2759245" y="499371"/>
                  <a:pt x="2759245" y="499371"/>
                </a:cubicBezTo>
                <a:cubicBezTo>
                  <a:pt x="2759245" y="514504"/>
                  <a:pt x="2759245" y="514504"/>
                  <a:pt x="2759245" y="514504"/>
                </a:cubicBezTo>
                <a:cubicBezTo>
                  <a:pt x="2779406" y="514504"/>
                  <a:pt x="2779406" y="514504"/>
                  <a:pt x="2779406" y="514504"/>
                </a:cubicBezTo>
                <a:cubicBezTo>
                  <a:pt x="2779406" y="596652"/>
                  <a:pt x="2779406" y="596652"/>
                  <a:pt x="2779406" y="596652"/>
                </a:cubicBezTo>
                <a:cubicBezTo>
                  <a:pt x="2788046" y="596652"/>
                  <a:pt x="2788046" y="596652"/>
                  <a:pt x="2788046" y="596652"/>
                </a:cubicBezTo>
                <a:cubicBezTo>
                  <a:pt x="2788046" y="564225"/>
                  <a:pt x="2788046" y="564225"/>
                  <a:pt x="2788046" y="564225"/>
                </a:cubicBezTo>
                <a:cubicBezTo>
                  <a:pt x="2842771" y="564225"/>
                  <a:pt x="2842771" y="564225"/>
                  <a:pt x="2842771" y="564225"/>
                </a:cubicBezTo>
                <a:cubicBezTo>
                  <a:pt x="2842771" y="596652"/>
                  <a:pt x="2842771" y="596652"/>
                  <a:pt x="2842771" y="596652"/>
                </a:cubicBezTo>
                <a:cubicBezTo>
                  <a:pt x="2848531" y="596652"/>
                  <a:pt x="2848531" y="596652"/>
                  <a:pt x="2848531" y="596652"/>
                </a:cubicBezTo>
                <a:cubicBezTo>
                  <a:pt x="2848531" y="683123"/>
                  <a:pt x="2848531" y="683123"/>
                  <a:pt x="2848531" y="683123"/>
                </a:cubicBezTo>
                <a:cubicBezTo>
                  <a:pt x="2857172" y="680961"/>
                  <a:pt x="2857172" y="680961"/>
                  <a:pt x="2857172" y="680961"/>
                </a:cubicBezTo>
                <a:cubicBezTo>
                  <a:pt x="2860052" y="611784"/>
                  <a:pt x="2860052" y="611784"/>
                  <a:pt x="2860052" y="611784"/>
                </a:cubicBezTo>
                <a:cubicBezTo>
                  <a:pt x="2862932" y="680961"/>
                  <a:pt x="2862932" y="680961"/>
                  <a:pt x="2862932" y="680961"/>
                </a:cubicBezTo>
                <a:cubicBezTo>
                  <a:pt x="2871573" y="683123"/>
                  <a:pt x="2871573" y="683123"/>
                  <a:pt x="2871573" y="683123"/>
                </a:cubicBezTo>
                <a:cubicBezTo>
                  <a:pt x="2880213" y="724196"/>
                  <a:pt x="2880213" y="724196"/>
                  <a:pt x="2880213" y="724196"/>
                </a:cubicBezTo>
                <a:cubicBezTo>
                  <a:pt x="2903255" y="735005"/>
                  <a:pt x="2903255" y="735005"/>
                  <a:pt x="2903255" y="735005"/>
                </a:cubicBezTo>
                <a:cubicBezTo>
                  <a:pt x="2903255" y="717711"/>
                  <a:pt x="2903255" y="717711"/>
                  <a:pt x="2903255" y="717711"/>
                </a:cubicBezTo>
                <a:cubicBezTo>
                  <a:pt x="2911896" y="717711"/>
                  <a:pt x="2911896" y="717711"/>
                  <a:pt x="2911896" y="717711"/>
                </a:cubicBezTo>
                <a:cubicBezTo>
                  <a:pt x="2911896" y="706902"/>
                  <a:pt x="2911896" y="706902"/>
                  <a:pt x="2911896" y="706902"/>
                </a:cubicBezTo>
                <a:cubicBezTo>
                  <a:pt x="2981021" y="706902"/>
                  <a:pt x="2981021" y="706902"/>
                  <a:pt x="2981021" y="706902"/>
                </a:cubicBezTo>
                <a:cubicBezTo>
                  <a:pt x="2981021" y="711226"/>
                  <a:pt x="2981021" y="711226"/>
                  <a:pt x="2981021" y="711226"/>
                </a:cubicBezTo>
                <a:cubicBezTo>
                  <a:pt x="2989662" y="711226"/>
                  <a:pt x="2989662" y="711226"/>
                  <a:pt x="2989662" y="711226"/>
                </a:cubicBezTo>
                <a:cubicBezTo>
                  <a:pt x="2989662" y="698255"/>
                  <a:pt x="2989662" y="698255"/>
                  <a:pt x="2989662" y="698255"/>
                </a:cubicBezTo>
                <a:cubicBezTo>
                  <a:pt x="3001182" y="698255"/>
                  <a:pt x="3001182" y="698255"/>
                  <a:pt x="3001182" y="698255"/>
                </a:cubicBezTo>
                <a:cubicBezTo>
                  <a:pt x="3001182" y="713388"/>
                  <a:pt x="3001182" y="713388"/>
                  <a:pt x="3001182" y="713388"/>
                </a:cubicBezTo>
                <a:cubicBezTo>
                  <a:pt x="3006943" y="713388"/>
                  <a:pt x="3006943" y="713388"/>
                  <a:pt x="3006943" y="713388"/>
                </a:cubicBezTo>
                <a:cubicBezTo>
                  <a:pt x="3006943" y="696093"/>
                  <a:pt x="3006943" y="696093"/>
                  <a:pt x="3006943" y="696093"/>
                </a:cubicBezTo>
                <a:cubicBezTo>
                  <a:pt x="3021343" y="696093"/>
                  <a:pt x="3021343" y="696093"/>
                  <a:pt x="3021343" y="696093"/>
                </a:cubicBezTo>
                <a:cubicBezTo>
                  <a:pt x="3021343" y="687446"/>
                  <a:pt x="3021343" y="687446"/>
                  <a:pt x="3021343" y="687446"/>
                </a:cubicBezTo>
                <a:cubicBezTo>
                  <a:pt x="3047266" y="687446"/>
                  <a:pt x="3047266" y="687446"/>
                  <a:pt x="3047266" y="687446"/>
                </a:cubicBezTo>
                <a:cubicBezTo>
                  <a:pt x="3047266" y="665828"/>
                  <a:pt x="3047266" y="665828"/>
                  <a:pt x="3047266" y="665828"/>
                </a:cubicBezTo>
                <a:cubicBezTo>
                  <a:pt x="3055906" y="663667"/>
                  <a:pt x="3055906" y="663667"/>
                  <a:pt x="3055906" y="663667"/>
                </a:cubicBezTo>
                <a:cubicBezTo>
                  <a:pt x="3055906" y="659343"/>
                  <a:pt x="3055906" y="659343"/>
                  <a:pt x="3055906" y="659343"/>
                </a:cubicBezTo>
                <a:cubicBezTo>
                  <a:pt x="3078948" y="659343"/>
                  <a:pt x="3078948" y="659343"/>
                  <a:pt x="3078948" y="659343"/>
                </a:cubicBezTo>
                <a:cubicBezTo>
                  <a:pt x="3078948" y="646372"/>
                  <a:pt x="3078948" y="646372"/>
                  <a:pt x="3078948" y="646372"/>
                </a:cubicBezTo>
                <a:cubicBezTo>
                  <a:pt x="3090469" y="646372"/>
                  <a:pt x="3090469" y="646372"/>
                  <a:pt x="3090469" y="646372"/>
                </a:cubicBezTo>
                <a:cubicBezTo>
                  <a:pt x="3090469" y="607460"/>
                  <a:pt x="3090469" y="607460"/>
                  <a:pt x="3090469" y="607460"/>
                </a:cubicBezTo>
                <a:cubicBezTo>
                  <a:pt x="3110630" y="607460"/>
                  <a:pt x="3110630" y="607460"/>
                  <a:pt x="3110630" y="607460"/>
                </a:cubicBezTo>
                <a:cubicBezTo>
                  <a:pt x="3110630" y="603137"/>
                  <a:pt x="3110630" y="603137"/>
                  <a:pt x="3110630" y="603137"/>
                </a:cubicBezTo>
                <a:cubicBezTo>
                  <a:pt x="3122151" y="603137"/>
                  <a:pt x="3122151" y="603137"/>
                  <a:pt x="3122151" y="603137"/>
                </a:cubicBezTo>
                <a:cubicBezTo>
                  <a:pt x="3122151" y="555578"/>
                  <a:pt x="3122151" y="555578"/>
                  <a:pt x="3122151" y="555578"/>
                </a:cubicBezTo>
                <a:cubicBezTo>
                  <a:pt x="3148073" y="555578"/>
                  <a:pt x="3148073" y="555578"/>
                  <a:pt x="3148073" y="555578"/>
                </a:cubicBezTo>
                <a:cubicBezTo>
                  <a:pt x="3148073" y="536122"/>
                  <a:pt x="3148073" y="536122"/>
                  <a:pt x="3148073" y="536122"/>
                </a:cubicBezTo>
                <a:cubicBezTo>
                  <a:pt x="3197037" y="536122"/>
                  <a:pt x="3197037" y="536122"/>
                  <a:pt x="3197037" y="536122"/>
                </a:cubicBezTo>
                <a:cubicBezTo>
                  <a:pt x="3197037" y="557740"/>
                  <a:pt x="3197037" y="557740"/>
                  <a:pt x="3197037" y="557740"/>
                </a:cubicBezTo>
                <a:cubicBezTo>
                  <a:pt x="3234480" y="557740"/>
                  <a:pt x="3234480" y="557740"/>
                  <a:pt x="3234480" y="557740"/>
                </a:cubicBezTo>
                <a:cubicBezTo>
                  <a:pt x="3234480" y="605299"/>
                  <a:pt x="3234480" y="605299"/>
                  <a:pt x="3234480" y="605299"/>
                </a:cubicBezTo>
                <a:cubicBezTo>
                  <a:pt x="3251761" y="605299"/>
                  <a:pt x="3251761" y="605299"/>
                  <a:pt x="3251761" y="605299"/>
                </a:cubicBezTo>
                <a:cubicBezTo>
                  <a:pt x="3251761" y="711226"/>
                  <a:pt x="3251761" y="711226"/>
                  <a:pt x="3251761" y="711226"/>
                </a:cubicBezTo>
                <a:cubicBezTo>
                  <a:pt x="3260401" y="711226"/>
                  <a:pt x="3260401" y="711226"/>
                  <a:pt x="3260401" y="711226"/>
                </a:cubicBezTo>
                <a:cubicBezTo>
                  <a:pt x="3271922" y="683123"/>
                  <a:pt x="3271922" y="683123"/>
                  <a:pt x="3271922" y="683123"/>
                </a:cubicBezTo>
                <a:cubicBezTo>
                  <a:pt x="3280563" y="696093"/>
                  <a:pt x="3280563" y="696093"/>
                  <a:pt x="3280563" y="696093"/>
                </a:cubicBezTo>
                <a:cubicBezTo>
                  <a:pt x="3277683" y="696093"/>
                  <a:pt x="3277683" y="696093"/>
                  <a:pt x="3277683" y="696093"/>
                </a:cubicBezTo>
                <a:cubicBezTo>
                  <a:pt x="3277683" y="711226"/>
                  <a:pt x="3277683" y="711226"/>
                  <a:pt x="3277683" y="711226"/>
                </a:cubicBezTo>
                <a:cubicBezTo>
                  <a:pt x="3289203" y="711226"/>
                  <a:pt x="3289203" y="711226"/>
                  <a:pt x="3289203" y="711226"/>
                </a:cubicBezTo>
                <a:cubicBezTo>
                  <a:pt x="3289203" y="743652"/>
                  <a:pt x="3289203" y="743652"/>
                  <a:pt x="3289203" y="743652"/>
                </a:cubicBezTo>
                <a:cubicBezTo>
                  <a:pt x="3300724" y="743652"/>
                  <a:pt x="3300724" y="743652"/>
                  <a:pt x="3300724" y="743652"/>
                </a:cubicBezTo>
                <a:cubicBezTo>
                  <a:pt x="3300724" y="767432"/>
                  <a:pt x="3300724" y="767432"/>
                  <a:pt x="3300724" y="767432"/>
                </a:cubicBezTo>
                <a:cubicBezTo>
                  <a:pt x="3320885" y="767432"/>
                  <a:pt x="3320885" y="767432"/>
                  <a:pt x="3320885" y="767432"/>
                </a:cubicBezTo>
                <a:cubicBezTo>
                  <a:pt x="3320885" y="758785"/>
                  <a:pt x="3320885" y="758785"/>
                  <a:pt x="3320885" y="758785"/>
                </a:cubicBezTo>
                <a:cubicBezTo>
                  <a:pt x="3343927" y="758785"/>
                  <a:pt x="3343927" y="758785"/>
                  <a:pt x="3343927" y="758785"/>
                </a:cubicBezTo>
                <a:cubicBezTo>
                  <a:pt x="3343927" y="735005"/>
                  <a:pt x="3343927" y="735005"/>
                  <a:pt x="3343927" y="735005"/>
                </a:cubicBezTo>
                <a:cubicBezTo>
                  <a:pt x="3398652" y="735005"/>
                  <a:pt x="3398652" y="735005"/>
                  <a:pt x="3398652" y="735005"/>
                </a:cubicBezTo>
                <a:cubicBezTo>
                  <a:pt x="3398652" y="741491"/>
                  <a:pt x="3398652" y="741491"/>
                  <a:pt x="3398652" y="741491"/>
                </a:cubicBezTo>
                <a:cubicBezTo>
                  <a:pt x="3404412" y="741491"/>
                  <a:pt x="3404412" y="741491"/>
                  <a:pt x="3404412" y="741491"/>
                </a:cubicBezTo>
                <a:cubicBezTo>
                  <a:pt x="3404412" y="743652"/>
                  <a:pt x="3404412" y="743652"/>
                  <a:pt x="3404412" y="743652"/>
                </a:cubicBezTo>
                <a:cubicBezTo>
                  <a:pt x="3407292" y="743652"/>
                  <a:pt x="3407292" y="743652"/>
                  <a:pt x="3407292" y="743652"/>
                </a:cubicBezTo>
                <a:cubicBezTo>
                  <a:pt x="3407292" y="735005"/>
                  <a:pt x="3407292" y="735005"/>
                  <a:pt x="3407292" y="735005"/>
                </a:cubicBezTo>
                <a:cubicBezTo>
                  <a:pt x="3418813" y="735005"/>
                  <a:pt x="3418813" y="735005"/>
                  <a:pt x="3418813" y="735005"/>
                </a:cubicBezTo>
                <a:cubicBezTo>
                  <a:pt x="3418813" y="752300"/>
                  <a:pt x="3418813" y="752300"/>
                  <a:pt x="3418813" y="752300"/>
                </a:cubicBezTo>
                <a:cubicBezTo>
                  <a:pt x="3427454" y="752300"/>
                  <a:pt x="3427454" y="752300"/>
                  <a:pt x="3427454" y="752300"/>
                </a:cubicBezTo>
                <a:cubicBezTo>
                  <a:pt x="3427454" y="743652"/>
                  <a:pt x="3427454" y="743652"/>
                  <a:pt x="3427454" y="743652"/>
                </a:cubicBezTo>
                <a:cubicBezTo>
                  <a:pt x="3438974" y="743652"/>
                  <a:pt x="3438974" y="743652"/>
                  <a:pt x="3438974" y="743652"/>
                </a:cubicBezTo>
                <a:cubicBezTo>
                  <a:pt x="3438974" y="719873"/>
                  <a:pt x="3438974" y="719873"/>
                  <a:pt x="3438974" y="719873"/>
                </a:cubicBezTo>
                <a:cubicBezTo>
                  <a:pt x="3482178" y="719873"/>
                  <a:pt x="3482178" y="719873"/>
                  <a:pt x="3482178" y="719873"/>
                </a:cubicBezTo>
                <a:cubicBezTo>
                  <a:pt x="3482178" y="726358"/>
                  <a:pt x="3482178" y="726358"/>
                  <a:pt x="3482178" y="726358"/>
                </a:cubicBezTo>
                <a:cubicBezTo>
                  <a:pt x="3490818" y="726358"/>
                  <a:pt x="3490818" y="726358"/>
                  <a:pt x="3490818" y="726358"/>
                </a:cubicBezTo>
                <a:cubicBezTo>
                  <a:pt x="3490818" y="713388"/>
                  <a:pt x="3490818" y="713388"/>
                  <a:pt x="3490818" y="713388"/>
                </a:cubicBezTo>
                <a:cubicBezTo>
                  <a:pt x="3513860" y="713388"/>
                  <a:pt x="3513860" y="713388"/>
                  <a:pt x="3513860" y="713388"/>
                </a:cubicBezTo>
                <a:cubicBezTo>
                  <a:pt x="3513860" y="687446"/>
                  <a:pt x="3513860" y="687446"/>
                  <a:pt x="3513860" y="687446"/>
                </a:cubicBezTo>
                <a:cubicBezTo>
                  <a:pt x="3534022" y="687446"/>
                  <a:pt x="3534022" y="687446"/>
                  <a:pt x="3534022" y="687446"/>
                </a:cubicBezTo>
                <a:cubicBezTo>
                  <a:pt x="3534022" y="696093"/>
                  <a:pt x="3534022" y="696093"/>
                  <a:pt x="3534022" y="696093"/>
                </a:cubicBezTo>
                <a:cubicBezTo>
                  <a:pt x="3545542" y="696093"/>
                  <a:pt x="3545542" y="696093"/>
                  <a:pt x="3545542" y="696093"/>
                </a:cubicBezTo>
                <a:cubicBezTo>
                  <a:pt x="3545542" y="672314"/>
                  <a:pt x="3545542" y="672314"/>
                  <a:pt x="3545542" y="672314"/>
                </a:cubicBezTo>
                <a:cubicBezTo>
                  <a:pt x="3565703" y="672314"/>
                  <a:pt x="3565703" y="672314"/>
                  <a:pt x="3565703" y="672314"/>
                </a:cubicBezTo>
                <a:cubicBezTo>
                  <a:pt x="3565703" y="687446"/>
                  <a:pt x="3565703" y="687446"/>
                  <a:pt x="3565703" y="687446"/>
                </a:cubicBezTo>
                <a:cubicBezTo>
                  <a:pt x="3597386" y="687446"/>
                  <a:pt x="3597386" y="687446"/>
                  <a:pt x="3597386" y="687446"/>
                </a:cubicBezTo>
                <a:cubicBezTo>
                  <a:pt x="3597386" y="678799"/>
                  <a:pt x="3597386" y="678799"/>
                  <a:pt x="3597386" y="678799"/>
                </a:cubicBezTo>
                <a:cubicBezTo>
                  <a:pt x="3620427" y="678799"/>
                  <a:pt x="3620427" y="678799"/>
                  <a:pt x="3620427" y="678799"/>
                </a:cubicBezTo>
                <a:cubicBezTo>
                  <a:pt x="3620427" y="687446"/>
                  <a:pt x="3620427" y="687446"/>
                  <a:pt x="3620427" y="687446"/>
                </a:cubicBezTo>
                <a:cubicBezTo>
                  <a:pt x="3629068" y="687446"/>
                  <a:pt x="3629068" y="687446"/>
                  <a:pt x="3629068" y="687446"/>
                </a:cubicBezTo>
                <a:cubicBezTo>
                  <a:pt x="3629068" y="702579"/>
                  <a:pt x="3629068" y="702579"/>
                  <a:pt x="3629068" y="702579"/>
                </a:cubicBezTo>
                <a:cubicBezTo>
                  <a:pt x="3640589" y="702579"/>
                  <a:pt x="3640589" y="702579"/>
                  <a:pt x="3640589" y="702579"/>
                </a:cubicBezTo>
                <a:cubicBezTo>
                  <a:pt x="3640589" y="713388"/>
                  <a:pt x="3640589" y="713388"/>
                  <a:pt x="3640589" y="713388"/>
                </a:cubicBezTo>
                <a:cubicBezTo>
                  <a:pt x="3703954" y="713388"/>
                  <a:pt x="3703954" y="713388"/>
                  <a:pt x="3703954" y="713388"/>
                </a:cubicBezTo>
                <a:cubicBezTo>
                  <a:pt x="3703954" y="743652"/>
                  <a:pt x="3703954" y="743652"/>
                  <a:pt x="3703954" y="743652"/>
                </a:cubicBezTo>
                <a:cubicBezTo>
                  <a:pt x="3726996" y="743652"/>
                  <a:pt x="3726996" y="743652"/>
                  <a:pt x="3726996" y="743652"/>
                </a:cubicBezTo>
                <a:cubicBezTo>
                  <a:pt x="3726996" y="735005"/>
                  <a:pt x="3726996" y="735005"/>
                  <a:pt x="3726996" y="735005"/>
                </a:cubicBezTo>
                <a:cubicBezTo>
                  <a:pt x="3790360" y="735005"/>
                  <a:pt x="3790360" y="735005"/>
                  <a:pt x="3790360" y="735005"/>
                </a:cubicBezTo>
                <a:cubicBezTo>
                  <a:pt x="3790360" y="724196"/>
                  <a:pt x="3790360" y="724196"/>
                  <a:pt x="3790360" y="724196"/>
                </a:cubicBezTo>
                <a:cubicBezTo>
                  <a:pt x="3801881" y="719873"/>
                  <a:pt x="3801881" y="719873"/>
                  <a:pt x="3801881" y="719873"/>
                </a:cubicBezTo>
                <a:cubicBezTo>
                  <a:pt x="3801881" y="687446"/>
                  <a:pt x="3801881" y="687446"/>
                  <a:pt x="3801881" y="687446"/>
                </a:cubicBezTo>
                <a:cubicBezTo>
                  <a:pt x="3822042" y="687446"/>
                  <a:pt x="3822042" y="687446"/>
                  <a:pt x="3822042" y="687446"/>
                </a:cubicBezTo>
                <a:cubicBezTo>
                  <a:pt x="3830683" y="706902"/>
                  <a:pt x="3830683" y="706902"/>
                  <a:pt x="3830683" y="706902"/>
                </a:cubicBezTo>
                <a:cubicBezTo>
                  <a:pt x="3833564" y="700417"/>
                  <a:pt x="3833564" y="700417"/>
                  <a:pt x="3833564" y="700417"/>
                </a:cubicBezTo>
                <a:cubicBezTo>
                  <a:pt x="3850845" y="698255"/>
                  <a:pt x="3850845" y="698255"/>
                  <a:pt x="3850845" y="698255"/>
                </a:cubicBezTo>
                <a:cubicBezTo>
                  <a:pt x="3847965" y="609622"/>
                  <a:pt x="3847965" y="609622"/>
                  <a:pt x="3847965" y="609622"/>
                </a:cubicBezTo>
                <a:cubicBezTo>
                  <a:pt x="3865245" y="611784"/>
                  <a:pt x="3865245" y="611784"/>
                  <a:pt x="3865245" y="611784"/>
                </a:cubicBezTo>
                <a:cubicBezTo>
                  <a:pt x="3865245" y="471268"/>
                  <a:pt x="3865245" y="471268"/>
                  <a:pt x="3865245" y="471268"/>
                </a:cubicBezTo>
                <a:cubicBezTo>
                  <a:pt x="3891168" y="471268"/>
                  <a:pt x="3891168" y="471268"/>
                  <a:pt x="3891168" y="471268"/>
                </a:cubicBezTo>
                <a:cubicBezTo>
                  <a:pt x="3891168" y="356694"/>
                  <a:pt x="3891168" y="356694"/>
                  <a:pt x="3891168" y="356694"/>
                </a:cubicBezTo>
                <a:cubicBezTo>
                  <a:pt x="3896928" y="350209"/>
                  <a:pt x="3896928" y="350209"/>
                  <a:pt x="3896928" y="350209"/>
                </a:cubicBezTo>
                <a:cubicBezTo>
                  <a:pt x="3896928" y="326429"/>
                  <a:pt x="3896928" y="326429"/>
                  <a:pt x="3896928" y="326429"/>
                </a:cubicBezTo>
                <a:cubicBezTo>
                  <a:pt x="3919969" y="326429"/>
                  <a:pt x="3919969" y="326429"/>
                  <a:pt x="3919969" y="326429"/>
                </a:cubicBezTo>
                <a:cubicBezTo>
                  <a:pt x="3974694" y="246443"/>
                  <a:pt x="3974694" y="246443"/>
                  <a:pt x="3974694" y="246443"/>
                </a:cubicBezTo>
                <a:cubicBezTo>
                  <a:pt x="3977574" y="1"/>
                  <a:pt x="3977574" y="1"/>
                  <a:pt x="3977574" y="1"/>
                </a:cubicBezTo>
                <a:cubicBezTo>
                  <a:pt x="3983335" y="246443"/>
                  <a:pt x="3983335" y="246443"/>
                  <a:pt x="3983335" y="246443"/>
                </a:cubicBezTo>
                <a:cubicBezTo>
                  <a:pt x="4035178" y="328591"/>
                  <a:pt x="4035178" y="328591"/>
                  <a:pt x="4035178" y="328591"/>
                </a:cubicBezTo>
                <a:cubicBezTo>
                  <a:pt x="4058220" y="328591"/>
                  <a:pt x="4058220" y="328591"/>
                  <a:pt x="4058220" y="328591"/>
                </a:cubicBezTo>
                <a:cubicBezTo>
                  <a:pt x="4058220" y="354532"/>
                  <a:pt x="4058220" y="354532"/>
                  <a:pt x="4058220" y="354532"/>
                </a:cubicBezTo>
                <a:cubicBezTo>
                  <a:pt x="4063981" y="356694"/>
                  <a:pt x="4063981" y="356694"/>
                  <a:pt x="4063981" y="356694"/>
                </a:cubicBezTo>
                <a:cubicBezTo>
                  <a:pt x="4063981" y="471268"/>
                  <a:pt x="4063981" y="471268"/>
                  <a:pt x="4063981" y="471268"/>
                </a:cubicBezTo>
                <a:cubicBezTo>
                  <a:pt x="4084142" y="471268"/>
                  <a:pt x="4084142" y="471268"/>
                  <a:pt x="4084142" y="471268"/>
                </a:cubicBezTo>
                <a:cubicBezTo>
                  <a:pt x="4084142" y="607460"/>
                  <a:pt x="4084142" y="607460"/>
                  <a:pt x="4084142" y="607460"/>
                </a:cubicBezTo>
                <a:cubicBezTo>
                  <a:pt x="4107184" y="607460"/>
                  <a:pt x="4107184" y="607460"/>
                  <a:pt x="4107184" y="607460"/>
                </a:cubicBezTo>
                <a:cubicBezTo>
                  <a:pt x="4107184" y="730682"/>
                  <a:pt x="4107184" y="730682"/>
                  <a:pt x="4107184" y="730682"/>
                </a:cubicBezTo>
                <a:cubicBezTo>
                  <a:pt x="4144626" y="728520"/>
                  <a:pt x="4144626" y="728520"/>
                  <a:pt x="4144626" y="728520"/>
                </a:cubicBezTo>
                <a:cubicBezTo>
                  <a:pt x="4150387" y="717711"/>
                  <a:pt x="4150387" y="717711"/>
                  <a:pt x="4150387" y="717711"/>
                </a:cubicBezTo>
                <a:cubicBezTo>
                  <a:pt x="4170548" y="715549"/>
                  <a:pt x="4170548" y="715549"/>
                  <a:pt x="4170548" y="715549"/>
                </a:cubicBezTo>
                <a:cubicBezTo>
                  <a:pt x="4176309" y="724196"/>
                  <a:pt x="4176309" y="724196"/>
                  <a:pt x="4176309" y="724196"/>
                </a:cubicBezTo>
                <a:cubicBezTo>
                  <a:pt x="4205111" y="724196"/>
                  <a:pt x="4205111" y="724196"/>
                  <a:pt x="4205111" y="724196"/>
                </a:cubicBezTo>
                <a:lnTo>
                  <a:pt x="4205111" y="726591"/>
                </a:lnTo>
                <a:lnTo>
                  <a:pt x="4207550" y="712285"/>
                </a:lnTo>
                <a:cubicBezTo>
                  <a:pt x="4209221" y="702478"/>
                  <a:pt x="4211450" y="689402"/>
                  <a:pt x="4214422" y="671967"/>
                </a:cubicBezTo>
                <a:cubicBezTo>
                  <a:pt x="4214422" y="671967"/>
                  <a:pt x="4214422" y="671967"/>
                  <a:pt x="4208478" y="667318"/>
                </a:cubicBezTo>
                <a:cubicBezTo>
                  <a:pt x="4208478" y="667318"/>
                  <a:pt x="4208478" y="667318"/>
                  <a:pt x="4208478" y="660344"/>
                </a:cubicBezTo>
                <a:cubicBezTo>
                  <a:pt x="4208478" y="660344"/>
                  <a:pt x="4208478" y="660344"/>
                  <a:pt x="4217394" y="655694"/>
                </a:cubicBezTo>
                <a:cubicBezTo>
                  <a:pt x="4217394" y="655694"/>
                  <a:pt x="4217394" y="655694"/>
                  <a:pt x="4220366" y="641747"/>
                </a:cubicBezTo>
                <a:cubicBezTo>
                  <a:pt x="4220366" y="641747"/>
                  <a:pt x="4220366" y="641747"/>
                  <a:pt x="4226312" y="655694"/>
                </a:cubicBezTo>
                <a:cubicBezTo>
                  <a:pt x="4226312" y="655694"/>
                  <a:pt x="4226312" y="655694"/>
                  <a:pt x="4232255" y="660344"/>
                </a:cubicBezTo>
                <a:cubicBezTo>
                  <a:pt x="4232255" y="660344"/>
                  <a:pt x="4232255" y="660344"/>
                  <a:pt x="4232255" y="669642"/>
                </a:cubicBezTo>
                <a:cubicBezTo>
                  <a:pt x="4232255" y="669642"/>
                  <a:pt x="4232255" y="669642"/>
                  <a:pt x="4226312" y="671967"/>
                </a:cubicBezTo>
                <a:cubicBezTo>
                  <a:pt x="4226312" y="671967"/>
                  <a:pt x="4226312" y="671967"/>
                  <a:pt x="4241171" y="739382"/>
                </a:cubicBezTo>
                <a:cubicBezTo>
                  <a:pt x="4241171" y="739382"/>
                  <a:pt x="4241171" y="739382"/>
                  <a:pt x="4253059" y="739382"/>
                </a:cubicBezTo>
                <a:cubicBezTo>
                  <a:pt x="4253059" y="739382"/>
                  <a:pt x="4253059" y="739382"/>
                  <a:pt x="4261975" y="771927"/>
                </a:cubicBezTo>
                <a:cubicBezTo>
                  <a:pt x="4261975" y="771927"/>
                  <a:pt x="4261975" y="771927"/>
                  <a:pt x="4306555" y="778901"/>
                </a:cubicBezTo>
                <a:cubicBezTo>
                  <a:pt x="4306555" y="778901"/>
                  <a:pt x="4306555" y="778901"/>
                  <a:pt x="4306555" y="739382"/>
                </a:cubicBezTo>
                <a:cubicBezTo>
                  <a:pt x="4306555" y="739382"/>
                  <a:pt x="4306555" y="739382"/>
                  <a:pt x="4380856" y="739382"/>
                </a:cubicBezTo>
                <a:cubicBezTo>
                  <a:pt x="4380856" y="739382"/>
                  <a:pt x="4380856" y="739382"/>
                  <a:pt x="4410576" y="755654"/>
                </a:cubicBezTo>
                <a:cubicBezTo>
                  <a:pt x="4410576" y="755654"/>
                  <a:pt x="4410576" y="755654"/>
                  <a:pt x="4425436" y="755654"/>
                </a:cubicBezTo>
                <a:cubicBezTo>
                  <a:pt x="4425436" y="755654"/>
                  <a:pt x="4425436" y="755654"/>
                  <a:pt x="4440296" y="739382"/>
                </a:cubicBezTo>
                <a:cubicBezTo>
                  <a:pt x="4440296" y="739382"/>
                  <a:pt x="4440296" y="739382"/>
                  <a:pt x="4461100" y="739382"/>
                </a:cubicBezTo>
                <a:cubicBezTo>
                  <a:pt x="4461100" y="739382"/>
                  <a:pt x="4461100" y="739382"/>
                  <a:pt x="4461100" y="804472"/>
                </a:cubicBezTo>
                <a:cubicBezTo>
                  <a:pt x="4461100" y="804472"/>
                  <a:pt x="4461100" y="804472"/>
                  <a:pt x="4472988" y="806797"/>
                </a:cubicBezTo>
                <a:cubicBezTo>
                  <a:pt x="4472988" y="806797"/>
                  <a:pt x="4472988" y="806797"/>
                  <a:pt x="4472988" y="797498"/>
                </a:cubicBezTo>
                <a:cubicBezTo>
                  <a:pt x="4472988" y="797498"/>
                  <a:pt x="4472988" y="797498"/>
                  <a:pt x="4505680" y="797498"/>
                </a:cubicBezTo>
                <a:cubicBezTo>
                  <a:pt x="4505680" y="797498"/>
                  <a:pt x="4505680" y="797498"/>
                  <a:pt x="4505680" y="699863"/>
                </a:cubicBezTo>
                <a:cubicBezTo>
                  <a:pt x="4505680" y="699863"/>
                  <a:pt x="4505680" y="699863"/>
                  <a:pt x="4508652" y="697538"/>
                </a:cubicBezTo>
                <a:cubicBezTo>
                  <a:pt x="4508652" y="697538"/>
                  <a:pt x="4508652" y="697538"/>
                  <a:pt x="4577008" y="697538"/>
                </a:cubicBezTo>
                <a:cubicBezTo>
                  <a:pt x="4577008" y="697538"/>
                  <a:pt x="4577008" y="697538"/>
                  <a:pt x="4577008" y="685915"/>
                </a:cubicBezTo>
                <a:cubicBezTo>
                  <a:pt x="4577008" y="685915"/>
                  <a:pt x="4577008" y="685915"/>
                  <a:pt x="4606729" y="685915"/>
                </a:cubicBezTo>
                <a:cubicBezTo>
                  <a:pt x="4606729" y="685915"/>
                  <a:pt x="4606729" y="685915"/>
                  <a:pt x="4606729" y="676616"/>
                </a:cubicBezTo>
                <a:cubicBezTo>
                  <a:pt x="4606729" y="676616"/>
                  <a:pt x="4606729" y="676616"/>
                  <a:pt x="4666169" y="676616"/>
                </a:cubicBezTo>
                <a:cubicBezTo>
                  <a:pt x="4666169" y="676616"/>
                  <a:pt x="4666169" y="676616"/>
                  <a:pt x="4666169" y="697538"/>
                </a:cubicBezTo>
                <a:cubicBezTo>
                  <a:pt x="4666169" y="697538"/>
                  <a:pt x="4666169" y="697538"/>
                  <a:pt x="4689946" y="706837"/>
                </a:cubicBezTo>
                <a:cubicBezTo>
                  <a:pt x="4689946" y="706837"/>
                  <a:pt x="4689946" y="706837"/>
                  <a:pt x="4689946" y="737057"/>
                </a:cubicBezTo>
                <a:cubicBezTo>
                  <a:pt x="4689946" y="737057"/>
                  <a:pt x="4689946" y="737057"/>
                  <a:pt x="4704806" y="741706"/>
                </a:cubicBezTo>
                <a:cubicBezTo>
                  <a:pt x="4704806" y="741706"/>
                  <a:pt x="4704806" y="741706"/>
                  <a:pt x="4704806" y="732408"/>
                </a:cubicBezTo>
                <a:cubicBezTo>
                  <a:pt x="4704806" y="732408"/>
                  <a:pt x="4704806" y="732408"/>
                  <a:pt x="4716694" y="732408"/>
                </a:cubicBezTo>
                <a:cubicBezTo>
                  <a:pt x="4716694" y="732408"/>
                  <a:pt x="4716694" y="732408"/>
                  <a:pt x="4716694" y="725434"/>
                </a:cubicBezTo>
                <a:cubicBezTo>
                  <a:pt x="4716694" y="725434"/>
                  <a:pt x="4716694" y="725434"/>
                  <a:pt x="4704806" y="725434"/>
                </a:cubicBezTo>
                <a:cubicBezTo>
                  <a:pt x="4704806" y="725434"/>
                  <a:pt x="4704806" y="725434"/>
                  <a:pt x="4704806" y="716135"/>
                </a:cubicBezTo>
                <a:cubicBezTo>
                  <a:pt x="4704806" y="716135"/>
                  <a:pt x="4704806" y="716135"/>
                  <a:pt x="4716694" y="716135"/>
                </a:cubicBezTo>
                <a:cubicBezTo>
                  <a:pt x="4716694" y="716135"/>
                  <a:pt x="4716694" y="716135"/>
                  <a:pt x="4716694" y="706837"/>
                </a:cubicBezTo>
                <a:cubicBezTo>
                  <a:pt x="4716694" y="706837"/>
                  <a:pt x="4716694" y="706837"/>
                  <a:pt x="4704806" y="706837"/>
                </a:cubicBezTo>
                <a:cubicBezTo>
                  <a:pt x="4704806" y="706837"/>
                  <a:pt x="4704806" y="706837"/>
                  <a:pt x="4704806" y="697538"/>
                </a:cubicBezTo>
                <a:cubicBezTo>
                  <a:pt x="4704806" y="697538"/>
                  <a:pt x="4704806" y="697538"/>
                  <a:pt x="4716694" y="697538"/>
                </a:cubicBezTo>
                <a:cubicBezTo>
                  <a:pt x="4716694" y="697538"/>
                  <a:pt x="4716694" y="697538"/>
                  <a:pt x="4716694" y="690564"/>
                </a:cubicBezTo>
                <a:cubicBezTo>
                  <a:pt x="4716694" y="690564"/>
                  <a:pt x="4716694" y="690564"/>
                  <a:pt x="4704806" y="690564"/>
                </a:cubicBezTo>
                <a:cubicBezTo>
                  <a:pt x="4704806" y="690564"/>
                  <a:pt x="4704806" y="690564"/>
                  <a:pt x="4704806" y="681266"/>
                </a:cubicBezTo>
                <a:cubicBezTo>
                  <a:pt x="4704806" y="681266"/>
                  <a:pt x="4704806" y="681266"/>
                  <a:pt x="4716694" y="681266"/>
                </a:cubicBezTo>
                <a:cubicBezTo>
                  <a:pt x="4716694" y="681266"/>
                  <a:pt x="4716694" y="681266"/>
                  <a:pt x="4716694" y="671967"/>
                </a:cubicBezTo>
                <a:cubicBezTo>
                  <a:pt x="4716694" y="671967"/>
                  <a:pt x="4716694" y="671967"/>
                  <a:pt x="4704806" y="671967"/>
                </a:cubicBezTo>
                <a:cubicBezTo>
                  <a:pt x="4704806" y="671967"/>
                  <a:pt x="4704806" y="671967"/>
                  <a:pt x="4704806" y="664993"/>
                </a:cubicBezTo>
                <a:cubicBezTo>
                  <a:pt x="4704806" y="664993"/>
                  <a:pt x="4704806" y="664993"/>
                  <a:pt x="4716694" y="664993"/>
                </a:cubicBezTo>
                <a:cubicBezTo>
                  <a:pt x="4716694" y="664993"/>
                  <a:pt x="4716694" y="664993"/>
                  <a:pt x="4716694" y="655694"/>
                </a:cubicBezTo>
                <a:cubicBezTo>
                  <a:pt x="4716694" y="655694"/>
                  <a:pt x="4716694" y="655694"/>
                  <a:pt x="4704806" y="655694"/>
                </a:cubicBezTo>
                <a:cubicBezTo>
                  <a:pt x="4704806" y="655694"/>
                  <a:pt x="4704806" y="655694"/>
                  <a:pt x="4704806" y="646396"/>
                </a:cubicBezTo>
                <a:cubicBezTo>
                  <a:pt x="4704806" y="646396"/>
                  <a:pt x="4704806" y="646396"/>
                  <a:pt x="4716694" y="646396"/>
                </a:cubicBezTo>
                <a:cubicBezTo>
                  <a:pt x="4716694" y="646396"/>
                  <a:pt x="4716694" y="646396"/>
                  <a:pt x="4716694" y="637097"/>
                </a:cubicBezTo>
                <a:cubicBezTo>
                  <a:pt x="4716694" y="637097"/>
                  <a:pt x="4716694" y="637097"/>
                  <a:pt x="4704806" y="637097"/>
                </a:cubicBezTo>
                <a:cubicBezTo>
                  <a:pt x="4704806" y="637097"/>
                  <a:pt x="4704806" y="637097"/>
                  <a:pt x="4704806" y="630123"/>
                </a:cubicBezTo>
                <a:cubicBezTo>
                  <a:pt x="4704806" y="630123"/>
                  <a:pt x="4704806" y="630123"/>
                  <a:pt x="4716694" y="630123"/>
                </a:cubicBezTo>
                <a:cubicBezTo>
                  <a:pt x="4716694" y="630123"/>
                  <a:pt x="4716694" y="630123"/>
                  <a:pt x="4716694" y="620825"/>
                </a:cubicBezTo>
                <a:cubicBezTo>
                  <a:pt x="4716694" y="620825"/>
                  <a:pt x="4716694" y="620825"/>
                  <a:pt x="4704806" y="620825"/>
                </a:cubicBezTo>
                <a:cubicBezTo>
                  <a:pt x="4704806" y="620825"/>
                  <a:pt x="4704806" y="620825"/>
                  <a:pt x="4704806" y="611526"/>
                </a:cubicBezTo>
                <a:cubicBezTo>
                  <a:pt x="4704806" y="611526"/>
                  <a:pt x="4704806" y="611526"/>
                  <a:pt x="4716694" y="611526"/>
                </a:cubicBezTo>
                <a:cubicBezTo>
                  <a:pt x="4716694" y="611526"/>
                  <a:pt x="4716694" y="611526"/>
                  <a:pt x="4716694" y="604552"/>
                </a:cubicBezTo>
                <a:cubicBezTo>
                  <a:pt x="4716694" y="604552"/>
                  <a:pt x="4716694" y="604552"/>
                  <a:pt x="4704806" y="604552"/>
                </a:cubicBezTo>
                <a:cubicBezTo>
                  <a:pt x="4704806" y="604552"/>
                  <a:pt x="4704806" y="604552"/>
                  <a:pt x="4704806" y="595254"/>
                </a:cubicBezTo>
                <a:cubicBezTo>
                  <a:pt x="4704806" y="595254"/>
                  <a:pt x="4704806" y="595254"/>
                  <a:pt x="4716694" y="595254"/>
                </a:cubicBezTo>
                <a:cubicBezTo>
                  <a:pt x="4716694" y="595254"/>
                  <a:pt x="4716694" y="595254"/>
                  <a:pt x="4716694" y="585955"/>
                </a:cubicBezTo>
                <a:cubicBezTo>
                  <a:pt x="4716694" y="585955"/>
                  <a:pt x="4716694" y="585955"/>
                  <a:pt x="4704806" y="585955"/>
                </a:cubicBezTo>
                <a:cubicBezTo>
                  <a:pt x="4704806" y="585955"/>
                  <a:pt x="4704806" y="585955"/>
                  <a:pt x="4704806" y="576656"/>
                </a:cubicBezTo>
                <a:cubicBezTo>
                  <a:pt x="4704806" y="576656"/>
                  <a:pt x="4704806" y="576656"/>
                  <a:pt x="4716694" y="576656"/>
                </a:cubicBezTo>
                <a:cubicBezTo>
                  <a:pt x="4716694" y="576656"/>
                  <a:pt x="4716694" y="576656"/>
                  <a:pt x="4716694" y="569682"/>
                </a:cubicBezTo>
                <a:cubicBezTo>
                  <a:pt x="4716694" y="569682"/>
                  <a:pt x="4716694" y="569682"/>
                  <a:pt x="4704806" y="569682"/>
                </a:cubicBezTo>
                <a:cubicBezTo>
                  <a:pt x="4704806" y="569682"/>
                  <a:pt x="4704806" y="569682"/>
                  <a:pt x="4704806" y="560384"/>
                </a:cubicBezTo>
                <a:cubicBezTo>
                  <a:pt x="4704806" y="560384"/>
                  <a:pt x="4704806" y="560384"/>
                  <a:pt x="4716694" y="560384"/>
                </a:cubicBezTo>
                <a:cubicBezTo>
                  <a:pt x="4716694" y="560384"/>
                  <a:pt x="4716694" y="560384"/>
                  <a:pt x="4716694" y="551085"/>
                </a:cubicBezTo>
                <a:cubicBezTo>
                  <a:pt x="4716694" y="551085"/>
                  <a:pt x="4716694" y="551085"/>
                  <a:pt x="4704806" y="551085"/>
                </a:cubicBezTo>
                <a:cubicBezTo>
                  <a:pt x="4704806" y="551085"/>
                  <a:pt x="4704806" y="551085"/>
                  <a:pt x="4704806" y="541787"/>
                </a:cubicBezTo>
                <a:cubicBezTo>
                  <a:pt x="4704806" y="541787"/>
                  <a:pt x="4704806" y="541787"/>
                  <a:pt x="4716694" y="541787"/>
                </a:cubicBezTo>
                <a:cubicBezTo>
                  <a:pt x="4716694" y="541787"/>
                  <a:pt x="4716694" y="541787"/>
                  <a:pt x="4716694" y="534813"/>
                </a:cubicBezTo>
                <a:cubicBezTo>
                  <a:pt x="4716694" y="534813"/>
                  <a:pt x="4716694" y="534813"/>
                  <a:pt x="4704806" y="534813"/>
                </a:cubicBezTo>
                <a:cubicBezTo>
                  <a:pt x="4704806" y="534813"/>
                  <a:pt x="4704806" y="534813"/>
                  <a:pt x="4704806" y="525514"/>
                </a:cubicBezTo>
                <a:cubicBezTo>
                  <a:pt x="4704806" y="525514"/>
                  <a:pt x="4704806" y="525514"/>
                  <a:pt x="4716694" y="525514"/>
                </a:cubicBezTo>
                <a:cubicBezTo>
                  <a:pt x="4716694" y="525514"/>
                  <a:pt x="4716694" y="525514"/>
                  <a:pt x="4704806" y="511566"/>
                </a:cubicBezTo>
                <a:cubicBezTo>
                  <a:pt x="4704806" y="511566"/>
                  <a:pt x="4704806" y="511566"/>
                  <a:pt x="4704806" y="474372"/>
                </a:cubicBezTo>
                <a:cubicBezTo>
                  <a:pt x="4704806" y="474372"/>
                  <a:pt x="4704806" y="474372"/>
                  <a:pt x="4903930" y="474372"/>
                </a:cubicBezTo>
                <a:cubicBezTo>
                  <a:pt x="4903930" y="474372"/>
                  <a:pt x="4903930" y="474372"/>
                  <a:pt x="4921763" y="495294"/>
                </a:cubicBezTo>
                <a:cubicBezTo>
                  <a:pt x="4921763" y="495294"/>
                  <a:pt x="4921763" y="495294"/>
                  <a:pt x="4921763" y="541787"/>
                </a:cubicBezTo>
                <a:cubicBezTo>
                  <a:pt x="4921763" y="541787"/>
                  <a:pt x="4921763" y="541787"/>
                  <a:pt x="4909874" y="541787"/>
                </a:cubicBezTo>
                <a:cubicBezTo>
                  <a:pt x="4909874" y="541787"/>
                  <a:pt x="4909874" y="541787"/>
                  <a:pt x="4909874" y="551085"/>
                </a:cubicBezTo>
                <a:cubicBezTo>
                  <a:pt x="4909874" y="551085"/>
                  <a:pt x="4909874" y="551085"/>
                  <a:pt x="4921763" y="551085"/>
                </a:cubicBezTo>
                <a:cubicBezTo>
                  <a:pt x="4921763" y="551085"/>
                  <a:pt x="4921763" y="551085"/>
                  <a:pt x="4921763" y="560384"/>
                </a:cubicBezTo>
                <a:cubicBezTo>
                  <a:pt x="4921763" y="560384"/>
                  <a:pt x="4921763" y="560384"/>
                  <a:pt x="4909874" y="560384"/>
                </a:cubicBezTo>
                <a:cubicBezTo>
                  <a:pt x="4909874" y="560384"/>
                  <a:pt x="4909874" y="560384"/>
                  <a:pt x="4909874" y="569682"/>
                </a:cubicBezTo>
                <a:cubicBezTo>
                  <a:pt x="4909874" y="569682"/>
                  <a:pt x="4909874" y="569682"/>
                  <a:pt x="4921763" y="569682"/>
                </a:cubicBezTo>
                <a:cubicBezTo>
                  <a:pt x="4921763" y="569682"/>
                  <a:pt x="4921763" y="569682"/>
                  <a:pt x="4921763" y="576656"/>
                </a:cubicBezTo>
                <a:cubicBezTo>
                  <a:pt x="4921763" y="576656"/>
                  <a:pt x="4921763" y="576656"/>
                  <a:pt x="4909874" y="576656"/>
                </a:cubicBezTo>
                <a:cubicBezTo>
                  <a:pt x="4909874" y="576656"/>
                  <a:pt x="4909874" y="576656"/>
                  <a:pt x="4909874" y="585955"/>
                </a:cubicBezTo>
                <a:cubicBezTo>
                  <a:pt x="4909874" y="585955"/>
                  <a:pt x="4909874" y="585955"/>
                  <a:pt x="4921763" y="585955"/>
                </a:cubicBezTo>
                <a:cubicBezTo>
                  <a:pt x="4921763" y="585955"/>
                  <a:pt x="4921763" y="585955"/>
                  <a:pt x="4921763" y="595254"/>
                </a:cubicBezTo>
                <a:cubicBezTo>
                  <a:pt x="4921763" y="595254"/>
                  <a:pt x="4921763" y="595254"/>
                  <a:pt x="4909874" y="595254"/>
                </a:cubicBezTo>
                <a:cubicBezTo>
                  <a:pt x="4909874" y="595254"/>
                  <a:pt x="4909874" y="595254"/>
                  <a:pt x="4909874" y="604552"/>
                </a:cubicBezTo>
                <a:cubicBezTo>
                  <a:pt x="4909874" y="604552"/>
                  <a:pt x="4909874" y="604552"/>
                  <a:pt x="4921763" y="604552"/>
                </a:cubicBezTo>
                <a:cubicBezTo>
                  <a:pt x="4921763" y="604552"/>
                  <a:pt x="4921763" y="604552"/>
                  <a:pt x="4921763" y="611526"/>
                </a:cubicBezTo>
                <a:cubicBezTo>
                  <a:pt x="4921763" y="611526"/>
                  <a:pt x="4921763" y="611526"/>
                  <a:pt x="4909874" y="611526"/>
                </a:cubicBezTo>
                <a:cubicBezTo>
                  <a:pt x="4909874" y="611526"/>
                  <a:pt x="4909874" y="611526"/>
                  <a:pt x="4909874" y="620825"/>
                </a:cubicBezTo>
                <a:cubicBezTo>
                  <a:pt x="4909874" y="620825"/>
                  <a:pt x="4909874" y="620825"/>
                  <a:pt x="4921763" y="620825"/>
                </a:cubicBezTo>
                <a:cubicBezTo>
                  <a:pt x="4921763" y="620825"/>
                  <a:pt x="4921763" y="620825"/>
                  <a:pt x="4921763" y="630123"/>
                </a:cubicBezTo>
                <a:cubicBezTo>
                  <a:pt x="4921763" y="630123"/>
                  <a:pt x="4921763" y="630123"/>
                  <a:pt x="4909874" y="630123"/>
                </a:cubicBezTo>
                <a:cubicBezTo>
                  <a:pt x="4909874" y="630123"/>
                  <a:pt x="4909874" y="630123"/>
                  <a:pt x="4909874" y="637097"/>
                </a:cubicBezTo>
                <a:cubicBezTo>
                  <a:pt x="4909874" y="637097"/>
                  <a:pt x="4909874" y="637097"/>
                  <a:pt x="4921763" y="637097"/>
                </a:cubicBezTo>
                <a:cubicBezTo>
                  <a:pt x="4921763" y="637097"/>
                  <a:pt x="4921763" y="637097"/>
                  <a:pt x="4921763" y="646396"/>
                </a:cubicBezTo>
                <a:cubicBezTo>
                  <a:pt x="4921763" y="646396"/>
                  <a:pt x="4921763" y="646396"/>
                  <a:pt x="4909874" y="646396"/>
                </a:cubicBezTo>
                <a:cubicBezTo>
                  <a:pt x="4909874" y="646396"/>
                  <a:pt x="4909874" y="646396"/>
                  <a:pt x="4909874" y="655694"/>
                </a:cubicBezTo>
                <a:cubicBezTo>
                  <a:pt x="4909874" y="655694"/>
                  <a:pt x="4909874" y="655694"/>
                  <a:pt x="4921763" y="655694"/>
                </a:cubicBezTo>
                <a:cubicBezTo>
                  <a:pt x="4921763" y="655694"/>
                  <a:pt x="4921763" y="655694"/>
                  <a:pt x="4921763" y="664993"/>
                </a:cubicBezTo>
                <a:cubicBezTo>
                  <a:pt x="4921763" y="664993"/>
                  <a:pt x="4921763" y="664993"/>
                  <a:pt x="4909874" y="664993"/>
                </a:cubicBezTo>
                <a:cubicBezTo>
                  <a:pt x="4909874" y="664993"/>
                  <a:pt x="4909874" y="664993"/>
                  <a:pt x="4909874" y="671967"/>
                </a:cubicBezTo>
                <a:cubicBezTo>
                  <a:pt x="4909874" y="671967"/>
                  <a:pt x="4909874" y="671967"/>
                  <a:pt x="4921763" y="671967"/>
                </a:cubicBezTo>
                <a:cubicBezTo>
                  <a:pt x="4921763" y="671967"/>
                  <a:pt x="4921763" y="671967"/>
                  <a:pt x="4921763" y="681266"/>
                </a:cubicBezTo>
                <a:cubicBezTo>
                  <a:pt x="4921763" y="681266"/>
                  <a:pt x="4921763" y="681266"/>
                  <a:pt x="4909874" y="681266"/>
                </a:cubicBezTo>
                <a:cubicBezTo>
                  <a:pt x="4909874" y="681266"/>
                  <a:pt x="4909874" y="681266"/>
                  <a:pt x="4909874" y="690564"/>
                </a:cubicBezTo>
                <a:cubicBezTo>
                  <a:pt x="4909874" y="690564"/>
                  <a:pt x="4909874" y="690564"/>
                  <a:pt x="4921763" y="690564"/>
                </a:cubicBezTo>
                <a:cubicBezTo>
                  <a:pt x="4921763" y="690564"/>
                  <a:pt x="4921763" y="690564"/>
                  <a:pt x="4921763" y="697538"/>
                </a:cubicBezTo>
                <a:cubicBezTo>
                  <a:pt x="4921763" y="697538"/>
                  <a:pt x="4921763" y="697538"/>
                  <a:pt x="4909874" y="697538"/>
                </a:cubicBezTo>
                <a:cubicBezTo>
                  <a:pt x="4909874" y="697538"/>
                  <a:pt x="4909874" y="697538"/>
                  <a:pt x="4909874" y="706837"/>
                </a:cubicBezTo>
                <a:cubicBezTo>
                  <a:pt x="4909874" y="706837"/>
                  <a:pt x="4909874" y="706837"/>
                  <a:pt x="4921763" y="706837"/>
                </a:cubicBezTo>
                <a:cubicBezTo>
                  <a:pt x="4921763" y="706837"/>
                  <a:pt x="4921763" y="706837"/>
                  <a:pt x="4921763" y="716135"/>
                </a:cubicBezTo>
                <a:cubicBezTo>
                  <a:pt x="4921763" y="716135"/>
                  <a:pt x="4921763" y="716135"/>
                  <a:pt x="4909874" y="716135"/>
                </a:cubicBezTo>
                <a:cubicBezTo>
                  <a:pt x="4909874" y="716135"/>
                  <a:pt x="4909874" y="716135"/>
                  <a:pt x="4909874" y="725434"/>
                </a:cubicBezTo>
                <a:cubicBezTo>
                  <a:pt x="4909874" y="725434"/>
                  <a:pt x="4909874" y="725434"/>
                  <a:pt x="4921763" y="725434"/>
                </a:cubicBezTo>
                <a:cubicBezTo>
                  <a:pt x="4921763" y="725434"/>
                  <a:pt x="4921763" y="725434"/>
                  <a:pt x="4921763" y="732408"/>
                </a:cubicBezTo>
                <a:cubicBezTo>
                  <a:pt x="4921763" y="732408"/>
                  <a:pt x="4921763" y="732408"/>
                  <a:pt x="4909874" y="732408"/>
                </a:cubicBezTo>
                <a:cubicBezTo>
                  <a:pt x="4909874" y="732408"/>
                  <a:pt x="4909874" y="732408"/>
                  <a:pt x="4909874" y="741706"/>
                </a:cubicBezTo>
                <a:cubicBezTo>
                  <a:pt x="4909874" y="741706"/>
                  <a:pt x="4909874" y="741706"/>
                  <a:pt x="4942567" y="762628"/>
                </a:cubicBezTo>
                <a:cubicBezTo>
                  <a:pt x="4942567" y="762628"/>
                  <a:pt x="4942567" y="762628"/>
                  <a:pt x="4942567" y="767278"/>
                </a:cubicBezTo>
                <a:cubicBezTo>
                  <a:pt x="4942567" y="767278"/>
                  <a:pt x="4942567" y="767278"/>
                  <a:pt x="4930679" y="767278"/>
                </a:cubicBezTo>
                <a:cubicBezTo>
                  <a:pt x="4930679" y="767278"/>
                  <a:pt x="4930679" y="767278"/>
                  <a:pt x="4930679" y="792849"/>
                </a:cubicBezTo>
                <a:cubicBezTo>
                  <a:pt x="4930679" y="792849"/>
                  <a:pt x="4930679" y="792849"/>
                  <a:pt x="4942567" y="792849"/>
                </a:cubicBezTo>
                <a:cubicBezTo>
                  <a:pt x="4942567" y="792849"/>
                  <a:pt x="4942567" y="792849"/>
                  <a:pt x="4942567" y="781225"/>
                </a:cubicBezTo>
                <a:cubicBezTo>
                  <a:pt x="4942567" y="781225"/>
                  <a:pt x="4942567" y="781225"/>
                  <a:pt x="4954455" y="776576"/>
                </a:cubicBezTo>
                <a:cubicBezTo>
                  <a:pt x="4954455" y="776576"/>
                  <a:pt x="4954455" y="776576"/>
                  <a:pt x="4975259" y="776576"/>
                </a:cubicBezTo>
                <a:cubicBezTo>
                  <a:pt x="4975259" y="776576"/>
                  <a:pt x="4975259" y="776576"/>
                  <a:pt x="4975259" y="785875"/>
                </a:cubicBezTo>
                <a:cubicBezTo>
                  <a:pt x="4975259" y="785875"/>
                  <a:pt x="4975259" y="785875"/>
                  <a:pt x="4993091" y="785875"/>
                </a:cubicBezTo>
                <a:cubicBezTo>
                  <a:pt x="4993091" y="785875"/>
                  <a:pt x="4993091" y="785875"/>
                  <a:pt x="4993091" y="790524"/>
                </a:cubicBezTo>
                <a:cubicBezTo>
                  <a:pt x="4993091" y="790524"/>
                  <a:pt x="4993091" y="790524"/>
                  <a:pt x="5004979" y="790524"/>
                </a:cubicBezTo>
                <a:cubicBezTo>
                  <a:pt x="5004979" y="790524"/>
                  <a:pt x="5004979" y="790524"/>
                  <a:pt x="5018771" y="804254"/>
                </a:cubicBezTo>
                <a:lnTo>
                  <a:pt x="5028884" y="814322"/>
                </a:lnTo>
                <a:lnTo>
                  <a:pt x="5070363" y="814322"/>
                </a:lnTo>
                <a:lnTo>
                  <a:pt x="5070363" y="802147"/>
                </a:lnTo>
                <a:cubicBezTo>
                  <a:pt x="5070363" y="802147"/>
                  <a:pt x="5070363" y="802147"/>
                  <a:pt x="5120887" y="802147"/>
                </a:cubicBezTo>
                <a:cubicBezTo>
                  <a:pt x="5120887" y="802147"/>
                  <a:pt x="5120887" y="802147"/>
                  <a:pt x="5120887" y="727759"/>
                </a:cubicBezTo>
                <a:cubicBezTo>
                  <a:pt x="5120887" y="727759"/>
                  <a:pt x="5120887" y="727759"/>
                  <a:pt x="5168440" y="727759"/>
                </a:cubicBezTo>
                <a:cubicBezTo>
                  <a:pt x="5168440" y="727759"/>
                  <a:pt x="5168440" y="727759"/>
                  <a:pt x="5168440" y="720785"/>
                </a:cubicBezTo>
                <a:cubicBezTo>
                  <a:pt x="5168440" y="720785"/>
                  <a:pt x="5168440" y="720785"/>
                  <a:pt x="5198160" y="720785"/>
                </a:cubicBezTo>
                <a:cubicBezTo>
                  <a:pt x="5198160" y="720785"/>
                  <a:pt x="5198160" y="720785"/>
                  <a:pt x="5198160" y="681266"/>
                </a:cubicBezTo>
                <a:cubicBezTo>
                  <a:pt x="5198160" y="681266"/>
                  <a:pt x="5198160" y="681266"/>
                  <a:pt x="5192216" y="681266"/>
                </a:cubicBezTo>
                <a:cubicBezTo>
                  <a:pt x="5192216" y="681266"/>
                  <a:pt x="5192216" y="681266"/>
                  <a:pt x="5192216" y="667318"/>
                </a:cubicBezTo>
                <a:cubicBezTo>
                  <a:pt x="5192216" y="667318"/>
                  <a:pt x="5192216" y="667318"/>
                  <a:pt x="5198160" y="669642"/>
                </a:cubicBezTo>
                <a:cubicBezTo>
                  <a:pt x="5198160" y="669642"/>
                  <a:pt x="5198160" y="669642"/>
                  <a:pt x="5204104" y="646396"/>
                </a:cubicBezTo>
                <a:cubicBezTo>
                  <a:pt x="5204104" y="646396"/>
                  <a:pt x="5204104" y="646396"/>
                  <a:pt x="5210048" y="669642"/>
                </a:cubicBezTo>
                <a:cubicBezTo>
                  <a:pt x="5210048" y="669642"/>
                  <a:pt x="5210048" y="669642"/>
                  <a:pt x="5213020" y="667318"/>
                </a:cubicBezTo>
                <a:cubicBezTo>
                  <a:pt x="5213020" y="667318"/>
                  <a:pt x="5213020" y="667318"/>
                  <a:pt x="5215992" y="660344"/>
                </a:cubicBezTo>
                <a:cubicBezTo>
                  <a:pt x="5215992" y="660344"/>
                  <a:pt x="5215992" y="660344"/>
                  <a:pt x="5221936" y="651045"/>
                </a:cubicBezTo>
                <a:cubicBezTo>
                  <a:pt x="5221936" y="651045"/>
                  <a:pt x="5221936" y="651045"/>
                  <a:pt x="5227880" y="641747"/>
                </a:cubicBezTo>
                <a:cubicBezTo>
                  <a:pt x="5227880" y="641747"/>
                  <a:pt x="5227880" y="641747"/>
                  <a:pt x="5242740" y="634773"/>
                </a:cubicBezTo>
                <a:cubicBezTo>
                  <a:pt x="5242740" y="634773"/>
                  <a:pt x="5242740" y="634773"/>
                  <a:pt x="5260572" y="625474"/>
                </a:cubicBezTo>
                <a:cubicBezTo>
                  <a:pt x="5260572" y="625474"/>
                  <a:pt x="5260572" y="625474"/>
                  <a:pt x="5269488" y="616175"/>
                </a:cubicBezTo>
                <a:cubicBezTo>
                  <a:pt x="5269488" y="616175"/>
                  <a:pt x="5269488" y="616175"/>
                  <a:pt x="5275432" y="599903"/>
                </a:cubicBezTo>
                <a:cubicBezTo>
                  <a:pt x="5275432" y="599903"/>
                  <a:pt x="5275432" y="599903"/>
                  <a:pt x="5281376" y="616175"/>
                </a:cubicBezTo>
                <a:cubicBezTo>
                  <a:pt x="5281376" y="616175"/>
                  <a:pt x="5281376" y="616175"/>
                  <a:pt x="5287320" y="623149"/>
                </a:cubicBezTo>
                <a:cubicBezTo>
                  <a:pt x="5287320" y="623149"/>
                  <a:pt x="5287320" y="623149"/>
                  <a:pt x="5302180" y="632448"/>
                </a:cubicBezTo>
                <a:cubicBezTo>
                  <a:pt x="5302180" y="632448"/>
                  <a:pt x="5302180" y="632448"/>
                  <a:pt x="5314069" y="641747"/>
                </a:cubicBezTo>
                <a:cubicBezTo>
                  <a:pt x="5314069" y="641747"/>
                  <a:pt x="5314069" y="641747"/>
                  <a:pt x="5325957" y="651045"/>
                </a:cubicBezTo>
                <a:cubicBezTo>
                  <a:pt x="5325957" y="651045"/>
                  <a:pt x="5325957" y="651045"/>
                  <a:pt x="5328929" y="660344"/>
                </a:cubicBezTo>
                <a:cubicBezTo>
                  <a:pt x="5328929" y="660344"/>
                  <a:pt x="5328929" y="660344"/>
                  <a:pt x="5331901" y="669642"/>
                </a:cubicBezTo>
                <a:cubicBezTo>
                  <a:pt x="5331901" y="669642"/>
                  <a:pt x="5331901" y="669642"/>
                  <a:pt x="5337845" y="669642"/>
                </a:cubicBezTo>
                <a:cubicBezTo>
                  <a:pt x="5337845" y="669642"/>
                  <a:pt x="5337845" y="669642"/>
                  <a:pt x="5340817" y="646396"/>
                </a:cubicBezTo>
                <a:cubicBezTo>
                  <a:pt x="5340817" y="646396"/>
                  <a:pt x="5340817" y="646396"/>
                  <a:pt x="5346761" y="669642"/>
                </a:cubicBezTo>
                <a:cubicBezTo>
                  <a:pt x="5346761" y="669642"/>
                  <a:pt x="5346761" y="669642"/>
                  <a:pt x="5352705" y="669642"/>
                </a:cubicBezTo>
                <a:cubicBezTo>
                  <a:pt x="5352705" y="669642"/>
                  <a:pt x="5352705" y="669642"/>
                  <a:pt x="5352705" y="683590"/>
                </a:cubicBezTo>
                <a:cubicBezTo>
                  <a:pt x="5352705" y="683590"/>
                  <a:pt x="5352705" y="683590"/>
                  <a:pt x="5346761" y="683590"/>
                </a:cubicBezTo>
                <a:cubicBezTo>
                  <a:pt x="5346761" y="683590"/>
                  <a:pt x="5346761" y="683590"/>
                  <a:pt x="5346761" y="716135"/>
                </a:cubicBezTo>
                <a:cubicBezTo>
                  <a:pt x="5346761" y="716135"/>
                  <a:pt x="5346761" y="716135"/>
                  <a:pt x="5358649" y="716135"/>
                </a:cubicBezTo>
                <a:cubicBezTo>
                  <a:pt x="5358649" y="716135"/>
                  <a:pt x="5358649" y="716135"/>
                  <a:pt x="5358649" y="720785"/>
                </a:cubicBezTo>
                <a:cubicBezTo>
                  <a:pt x="5358649" y="720785"/>
                  <a:pt x="5358649" y="720785"/>
                  <a:pt x="5367565" y="720785"/>
                </a:cubicBezTo>
                <a:cubicBezTo>
                  <a:pt x="5367565" y="720785"/>
                  <a:pt x="5367565" y="720785"/>
                  <a:pt x="5367565" y="711486"/>
                </a:cubicBezTo>
                <a:cubicBezTo>
                  <a:pt x="5367565" y="711486"/>
                  <a:pt x="5367565" y="711486"/>
                  <a:pt x="5391342" y="711486"/>
                </a:cubicBezTo>
                <a:cubicBezTo>
                  <a:pt x="5391342" y="711486"/>
                  <a:pt x="5391342" y="711486"/>
                  <a:pt x="5391342" y="695213"/>
                </a:cubicBezTo>
                <a:cubicBezTo>
                  <a:pt x="5391342" y="695213"/>
                  <a:pt x="5391342" y="695213"/>
                  <a:pt x="5441865" y="695213"/>
                </a:cubicBezTo>
                <a:cubicBezTo>
                  <a:pt x="5441865" y="695213"/>
                  <a:pt x="5441865" y="695213"/>
                  <a:pt x="5441865" y="706837"/>
                </a:cubicBezTo>
                <a:cubicBezTo>
                  <a:pt x="5441865" y="706837"/>
                  <a:pt x="5441865" y="706837"/>
                  <a:pt x="5468614" y="706837"/>
                </a:cubicBezTo>
                <a:cubicBezTo>
                  <a:pt x="5468614" y="706837"/>
                  <a:pt x="5468614" y="706837"/>
                  <a:pt x="5468614" y="725434"/>
                </a:cubicBezTo>
                <a:cubicBezTo>
                  <a:pt x="5468614" y="725434"/>
                  <a:pt x="5468614" y="725434"/>
                  <a:pt x="5462670" y="725434"/>
                </a:cubicBezTo>
                <a:cubicBezTo>
                  <a:pt x="5462670" y="725434"/>
                  <a:pt x="5462670" y="725434"/>
                  <a:pt x="5462670" y="732408"/>
                </a:cubicBezTo>
                <a:cubicBezTo>
                  <a:pt x="5462670" y="732408"/>
                  <a:pt x="5462670" y="732408"/>
                  <a:pt x="5468614" y="732408"/>
                </a:cubicBezTo>
                <a:cubicBezTo>
                  <a:pt x="5468614" y="732408"/>
                  <a:pt x="5468614" y="732408"/>
                  <a:pt x="5468614" y="746356"/>
                </a:cubicBezTo>
                <a:cubicBezTo>
                  <a:pt x="5468614" y="746356"/>
                  <a:pt x="5468614" y="746356"/>
                  <a:pt x="5462670" y="751005"/>
                </a:cubicBezTo>
                <a:cubicBezTo>
                  <a:pt x="5462670" y="751005"/>
                  <a:pt x="5462670" y="751005"/>
                  <a:pt x="5462670" y="806797"/>
                </a:cubicBezTo>
                <a:cubicBezTo>
                  <a:pt x="5462670" y="806797"/>
                  <a:pt x="5462670" y="806797"/>
                  <a:pt x="5483473" y="806797"/>
                </a:cubicBezTo>
                <a:cubicBezTo>
                  <a:pt x="5483473" y="806797"/>
                  <a:pt x="5483473" y="806797"/>
                  <a:pt x="5483473" y="811446"/>
                </a:cubicBezTo>
                <a:cubicBezTo>
                  <a:pt x="5483473" y="811446"/>
                  <a:pt x="5483473" y="811446"/>
                  <a:pt x="5501306" y="811446"/>
                </a:cubicBezTo>
                <a:cubicBezTo>
                  <a:pt x="5501306" y="811446"/>
                  <a:pt x="5501306" y="811446"/>
                  <a:pt x="5501306" y="813480"/>
                </a:cubicBezTo>
                <a:lnTo>
                  <a:pt x="5501306" y="814322"/>
                </a:lnTo>
                <a:lnTo>
                  <a:pt x="5519138" y="814322"/>
                </a:lnTo>
                <a:lnTo>
                  <a:pt x="5519138" y="811446"/>
                </a:lnTo>
                <a:cubicBezTo>
                  <a:pt x="5519138" y="811446"/>
                  <a:pt x="5519138" y="811446"/>
                  <a:pt x="5539942" y="802147"/>
                </a:cubicBezTo>
                <a:cubicBezTo>
                  <a:pt x="5539942" y="802147"/>
                  <a:pt x="5539942" y="802147"/>
                  <a:pt x="5539942" y="781225"/>
                </a:cubicBezTo>
                <a:cubicBezTo>
                  <a:pt x="5539942" y="781225"/>
                  <a:pt x="5539942" y="781225"/>
                  <a:pt x="5533998" y="781225"/>
                </a:cubicBezTo>
                <a:cubicBezTo>
                  <a:pt x="5533998" y="781225"/>
                  <a:pt x="5533998" y="781225"/>
                  <a:pt x="5533998" y="757979"/>
                </a:cubicBezTo>
                <a:cubicBezTo>
                  <a:pt x="5533998" y="757979"/>
                  <a:pt x="5533998" y="757979"/>
                  <a:pt x="5545886" y="757979"/>
                </a:cubicBezTo>
                <a:cubicBezTo>
                  <a:pt x="5545886" y="757979"/>
                  <a:pt x="5545886" y="757979"/>
                  <a:pt x="5545886" y="755654"/>
                </a:cubicBezTo>
                <a:cubicBezTo>
                  <a:pt x="5545886" y="755654"/>
                  <a:pt x="5545886" y="755654"/>
                  <a:pt x="5572634" y="755654"/>
                </a:cubicBezTo>
                <a:cubicBezTo>
                  <a:pt x="5572634" y="755654"/>
                  <a:pt x="5572634" y="755654"/>
                  <a:pt x="5572634" y="746356"/>
                </a:cubicBezTo>
                <a:cubicBezTo>
                  <a:pt x="5572634" y="746356"/>
                  <a:pt x="5572634" y="746356"/>
                  <a:pt x="5590466" y="746356"/>
                </a:cubicBezTo>
                <a:cubicBezTo>
                  <a:pt x="5590466" y="746356"/>
                  <a:pt x="5590466" y="746356"/>
                  <a:pt x="5590466" y="630123"/>
                </a:cubicBezTo>
                <a:cubicBezTo>
                  <a:pt x="5590466" y="630123"/>
                  <a:pt x="5590466" y="630123"/>
                  <a:pt x="5602354" y="630123"/>
                </a:cubicBezTo>
                <a:cubicBezTo>
                  <a:pt x="5602354" y="630123"/>
                  <a:pt x="5602354" y="630123"/>
                  <a:pt x="5602354" y="611526"/>
                </a:cubicBezTo>
                <a:cubicBezTo>
                  <a:pt x="5602354" y="611526"/>
                  <a:pt x="5602354" y="611526"/>
                  <a:pt x="5605326" y="611526"/>
                </a:cubicBezTo>
                <a:cubicBezTo>
                  <a:pt x="5605326" y="611526"/>
                  <a:pt x="5605326" y="611526"/>
                  <a:pt x="5605326" y="565033"/>
                </a:cubicBezTo>
                <a:cubicBezTo>
                  <a:pt x="5605326" y="565033"/>
                  <a:pt x="5605326" y="565033"/>
                  <a:pt x="5617215" y="565033"/>
                </a:cubicBezTo>
                <a:cubicBezTo>
                  <a:pt x="5617215" y="565033"/>
                  <a:pt x="5617215" y="565033"/>
                  <a:pt x="5617215" y="574332"/>
                </a:cubicBezTo>
                <a:cubicBezTo>
                  <a:pt x="5617215" y="574332"/>
                  <a:pt x="5617215" y="574332"/>
                  <a:pt x="5623159" y="574332"/>
                </a:cubicBezTo>
                <a:cubicBezTo>
                  <a:pt x="5623159" y="574332"/>
                  <a:pt x="5623159" y="574332"/>
                  <a:pt x="5623159" y="555735"/>
                </a:cubicBezTo>
                <a:cubicBezTo>
                  <a:pt x="5623159" y="555735"/>
                  <a:pt x="5623159" y="555735"/>
                  <a:pt x="5638018" y="551085"/>
                </a:cubicBezTo>
                <a:cubicBezTo>
                  <a:pt x="5638018" y="551085"/>
                  <a:pt x="5638018" y="551085"/>
                  <a:pt x="5649906" y="555735"/>
                </a:cubicBezTo>
                <a:cubicBezTo>
                  <a:pt x="5649906" y="555735"/>
                  <a:pt x="5649906" y="555735"/>
                  <a:pt x="5667738" y="555735"/>
                </a:cubicBezTo>
                <a:cubicBezTo>
                  <a:pt x="5667738" y="555735"/>
                  <a:pt x="5667738" y="555735"/>
                  <a:pt x="5667738" y="525514"/>
                </a:cubicBezTo>
                <a:cubicBezTo>
                  <a:pt x="5667738" y="525514"/>
                  <a:pt x="5667738" y="525514"/>
                  <a:pt x="5679627" y="525514"/>
                </a:cubicBezTo>
                <a:cubicBezTo>
                  <a:pt x="5679627" y="525514"/>
                  <a:pt x="5679627" y="525514"/>
                  <a:pt x="5679627" y="530163"/>
                </a:cubicBezTo>
                <a:cubicBezTo>
                  <a:pt x="5679627" y="530163"/>
                  <a:pt x="5679627" y="530163"/>
                  <a:pt x="5694487" y="530163"/>
                </a:cubicBezTo>
                <a:cubicBezTo>
                  <a:pt x="5694487" y="530163"/>
                  <a:pt x="5694487" y="530163"/>
                  <a:pt x="5694487" y="525514"/>
                </a:cubicBezTo>
                <a:cubicBezTo>
                  <a:pt x="5694487" y="525514"/>
                  <a:pt x="5694487" y="525514"/>
                  <a:pt x="5706375" y="525514"/>
                </a:cubicBezTo>
                <a:cubicBezTo>
                  <a:pt x="5706375" y="525514"/>
                  <a:pt x="5706375" y="525514"/>
                  <a:pt x="5706375" y="560384"/>
                </a:cubicBezTo>
                <a:cubicBezTo>
                  <a:pt x="5706375" y="560384"/>
                  <a:pt x="5706375" y="560384"/>
                  <a:pt x="5721235" y="569682"/>
                </a:cubicBezTo>
                <a:cubicBezTo>
                  <a:pt x="5721235" y="569682"/>
                  <a:pt x="5721235" y="569682"/>
                  <a:pt x="5721235" y="574332"/>
                </a:cubicBezTo>
                <a:cubicBezTo>
                  <a:pt x="5721235" y="574332"/>
                  <a:pt x="5721235" y="574332"/>
                  <a:pt x="5718263" y="574332"/>
                </a:cubicBezTo>
                <a:cubicBezTo>
                  <a:pt x="5718263" y="574332"/>
                  <a:pt x="5718263" y="574332"/>
                  <a:pt x="5718263" y="576656"/>
                </a:cubicBezTo>
                <a:cubicBezTo>
                  <a:pt x="5718263" y="576656"/>
                  <a:pt x="5718263" y="576656"/>
                  <a:pt x="5750955" y="576656"/>
                </a:cubicBezTo>
                <a:cubicBezTo>
                  <a:pt x="5750955" y="576656"/>
                  <a:pt x="5750955" y="576656"/>
                  <a:pt x="5750955" y="565033"/>
                </a:cubicBezTo>
                <a:cubicBezTo>
                  <a:pt x="5750955" y="565033"/>
                  <a:pt x="5750955" y="565033"/>
                  <a:pt x="5789591" y="555735"/>
                </a:cubicBezTo>
                <a:cubicBezTo>
                  <a:pt x="5789591" y="555735"/>
                  <a:pt x="5789591" y="555735"/>
                  <a:pt x="5789591" y="546436"/>
                </a:cubicBezTo>
                <a:cubicBezTo>
                  <a:pt x="5789591" y="546436"/>
                  <a:pt x="5789591" y="546436"/>
                  <a:pt x="5798507" y="546436"/>
                </a:cubicBezTo>
                <a:cubicBezTo>
                  <a:pt x="5798507" y="546436"/>
                  <a:pt x="5798507" y="546436"/>
                  <a:pt x="5798507" y="539462"/>
                </a:cubicBezTo>
                <a:cubicBezTo>
                  <a:pt x="5798507" y="539462"/>
                  <a:pt x="5798507" y="539462"/>
                  <a:pt x="5822283" y="539462"/>
                </a:cubicBezTo>
                <a:cubicBezTo>
                  <a:pt x="5822283" y="539462"/>
                  <a:pt x="5822283" y="539462"/>
                  <a:pt x="5822283" y="546436"/>
                </a:cubicBezTo>
                <a:cubicBezTo>
                  <a:pt x="5822283" y="546436"/>
                  <a:pt x="5822283" y="546436"/>
                  <a:pt x="5840116" y="546436"/>
                </a:cubicBezTo>
                <a:cubicBezTo>
                  <a:pt x="5840116" y="546436"/>
                  <a:pt x="5840116" y="546436"/>
                  <a:pt x="5840116" y="560384"/>
                </a:cubicBezTo>
                <a:cubicBezTo>
                  <a:pt x="5840116" y="560384"/>
                  <a:pt x="5840116" y="560384"/>
                  <a:pt x="5872808" y="560384"/>
                </a:cubicBezTo>
                <a:cubicBezTo>
                  <a:pt x="5872808" y="560384"/>
                  <a:pt x="5872808" y="560384"/>
                  <a:pt x="5872808" y="551085"/>
                </a:cubicBezTo>
                <a:cubicBezTo>
                  <a:pt x="5872808" y="551085"/>
                  <a:pt x="5872808" y="551085"/>
                  <a:pt x="5887668" y="551085"/>
                </a:cubicBezTo>
                <a:cubicBezTo>
                  <a:pt x="5887668" y="551085"/>
                  <a:pt x="5887668" y="551085"/>
                  <a:pt x="5887668" y="541787"/>
                </a:cubicBezTo>
                <a:cubicBezTo>
                  <a:pt x="5887668" y="541787"/>
                  <a:pt x="5887668" y="541787"/>
                  <a:pt x="5905500" y="541787"/>
                </a:cubicBezTo>
                <a:cubicBezTo>
                  <a:pt x="5905500" y="541787"/>
                  <a:pt x="5905500" y="541787"/>
                  <a:pt x="5905500" y="551085"/>
                </a:cubicBezTo>
                <a:cubicBezTo>
                  <a:pt x="5905500" y="551085"/>
                  <a:pt x="5905500" y="551085"/>
                  <a:pt x="5911444" y="551085"/>
                </a:cubicBezTo>
                <a:cubicBezTo>
                  <a:pt x="5911444" y="551085"/>
                  <a:pt x="5911444" y="551085"/>
                  <a:pt x="5911444" y="495294"/>
                </a:cubicBezTo>
                <a:cubicBezTo>
                  <a:pt x="5911444" y="495294"/>
                  <a:pt x="5911444" y="495294"/>
                  <a:pt x="6045185" y="495294"/>
                </a:cubicBezTo>
                <a:cubicBezTo>
                  <a:pt x="6045185" y="495294"/>
                  <a:pt x="6045185" y="495294"/>
                  <a:pt x="6045185" y="569682"/>
                </a:cubicBezTo>
                <a:cubicBezTo>
                  <a:pt x="6045185" y="569682"/>
                  <a:pt x="6045185" y="569682"/>
                  <a:pt x="6068961" y="569682"/>
                </a:cubicBezTo>
                <a:cubicBezTo>
                  <a:pt x="6068961" y="569682"/>
                  <a:pt x="6068961" y="569682"/>
                  <a:pt x="6068961" y="485995"/>
                </a:cubicBezTo>
                <a:cubicBezTo>
                  <a:pt x="6068961" y="485995"/>
                  <a:pt x="6068961" y="485995"/>
                  <a:pt x="6098681" y="474372"/>
                </a:cubicBezTo>
                <a:cubicBezTo>
                  <a:pt x="6098681" y="474372"/>
                  <a:pt x="6098681" y="474372"/>
                  <a:pt x="6137317" y="474372"/>
                </a:cubicBezTo>
                <a:cubicBezTo>
                  <a:pt x="6137317" y="474372"/>
                  <a:pt x="6137317" y="474372"/>
                  <a:pt x="6158121" y="460424"/>
                </a:cubicBezTo>
                <a:cubicBezTo>
                  <a:pt x="6158121" y="460424"/>
                  <a:pt x="6158121" y="460424"/>
                  <a:pt x="6208645" y="460424"/>
                </a:cubicBezTo>
                <a:cubicBezTo>
                  <a:pt x="6208645" y="460424"/>
                  <a:pt x="6208645" y="460424"/>
                  <a:pt x="6208645" y="474372"/>
                </a:cubicBezTo>
                <a:cubicBezTo>
                  <a:pt x="6208645" y="474372"/>
                  <a:pt x="6208645" y="474372"/>
                  <a:pt x="6259170" y="474372"/>
                </a:cubicBezTo>
                <a:cubicBezTo>
                  <a:pt x="6259170" y="474372"/>
                  <a:pt x="6259170" y="474372"/>
                  <a:pt x="6259170" y="565033"/>
                </a:cubicBezTo>
                <a:cubicBezTo>
                  <a:pt x="6259170" y="565033"/>
                  <a:pt x="6259170" y="565033"/>
                  <a:pt x="6274030" y="565033"/>
                </a:cubicBezTo>
                <a:cubicBezTo>
                  <a:pt x="6274030" y="565033"/>
                  <a:pt x="6274030" y="565033"/>
                  <a:pt x="6274030" y="697538"/>
                </a:cubicBezTo>
                <a:cubicBezTo>
                  <a:pt x="6274030" y="697538"/>
                  <a:pt x="6274030" y="697538"/>
                  <a:pt x="6297806" y="697538"/>
                </a:cubicBezTo>
                <a:cubicBezTo>
                  <a:pt x="6297806" y="697538"/>
                  <a:pt x="6297806" y="697538"/>
                  <a:pt x="6297806" y="611526"/>
                </a:cubicBezTo>
                <a:cubicBezTo>
                  <a:pt x="6297806" y="611526"/>
                  <a:pt x="6297806" y="611526"/>
                  <a:pt x="6306722" y="606877"/>
                </a:cubicBezTo>
                <a:cubicBezTo>
                  <a:pt x="6306722" y="606877"/>
                  <a:pt x="6306722" y="606877"/>
                  <a:pt x="6312666" y="606877"/>
                </a:cubicBezTo>
                <a:cubicBezTo>
                  <a:pt x="6312666" y="606877"/>
                  <a:pt x="6312666" y="606877"/>
                  <a:pt x="6312666" y="616175"/>
                </a:cubicBezTo>
                <a:cubicBezTo>
                  <a:pt x="6312666" y="616175"/>
                  <a:pt x="6312666" y="616175"/>
                  <a:pt x="6336442" y="606877"/>
                </a:cubicBezTo>
                <a:cubicBezTo>
                  <a:pt x="6336442" y="606877"/>
                  <a:pt x="6336442" y="606877"/>
                  <a:pt x="6357246" y="606877"/>
                </a:cubicBezTo>
                <a:cubicBezTo>
                  <a:pt x="6357246" y="606877"/>
                  <a:pt x="6357246" y="606877"/>
                  <a:pt x="6357246" y="764953"/>
                </a:cubicBezTo>
                <a:cubicBezTo>
                  <a:pt x="6357246" y="764953"/>
                  <a:pt x="6357246" y="764953"/>
                  <a:pt x="6398854" y="769602"/>
                </a:cubicBezTo>
                <a:cubicBezTo>
                  <a:pt x="6398854" y="767278"/>
                  <a:pt x="6398854" y="764953"/>
                  <a:pt x="6398854" y="762628"/>
                </a:cubicBezTo>
                <a:cubicBezTo>
                  <a:pt x="6413715" y="762628"/>
                  <a:pt x="6428575" y="762628"/>
                  <a:pt x="6443435" y="762628"/>
                </a:cubicBezTo>
                <a:cubicBezTo>
                  <a:pt x="6443435" y="751005"/>
                  <a:pt x="6443435" y="741706"/>
                  <a:pt x="6443435" y="732408"/>
                </a:cubicBezTo>
                <a:cubicBezTo>
                  <a:pt x="6446407" y="732408"/>
                  <a:pt x="6452351" y="732408"/>
                  <a:pt x="6455323" y="732408"/>
                </a:cubicBezTo>
                <a:cubicBezTo>
                  <a:pt x="6455323" y="718460"/>
                  <a:pt x="6455323" y="706837"/>
                  <a:pt x="6455323" y="692889"/>
                </a:cubicBezTo>
                <a:cubicBezTo>
                  <a:pt x="6458295" y="692889"/>
                  <a:pt x="6461267" y="692889"/>
                  <a:pt x="6464239" y="692889"/>
                </a:cubicBezTo>
                <a:cubicBezTo>
                  <a:pt x="6464239" y="678941"/>
                  <a:pt x="6464239" y="667318"/>
                  <a:pt x="6464239" y="653370"/>
                </a:cubicBezTo>
                <a:cubicBezTo>
                  <a:pt x="6470183" y="653370"/>
                  <a:pt x="6476127" y="653370"/>
                  <a:pt x="6485043" y="653370"/>
                </a:cubicBezTo>
                <a:cubicBezTo>
                  <a:pt x="6485043" y="653370"/>
                  <a:pt x="6485043" y="655694"/>
                  <a:pt x="6485043" y="655694"/>
                </a:cubicBezTo>
                <a:cubicBezTo>
                  <a:pt x="6505847" y="648720"/>
                  <a:pt x="6529623" y="639422"/>
                  <a:pt x="6550427" y="632448"/>
                </a:cubicBezTo>
                <a:cubicBezTo>
                  <a:pt x="6553399" y="625474"/>
                  <a:pt x="6553399" y="618500"/>
                  <a:pt x="6553399" y="611526"/>
                </a:cubicBezTo>
                <a:cubicBezTo>
                  <a:pt x="6556371" y="618500"/>
                  <a:pt x="6556371" y="625474"/>
                  <a:pt x="6559343" y="632448"/>
                </a:cubicBezTo>
                <a:cubicBezTo>
                  <a:pt x="6583119" y="641747"/>
                  <a:pt x="6603924" y="651045"/>
                  <a:pt x="6627700" y="660344"/>
                </a:cubicBezTo>
                <a:cubicBezTo>
                  <a:pt x="6627700" y="658019"/>
                  <a:pt x="6627700" y="655694"/>
                  <a:pt x="6627700" y="655694"/>
                </a:cubicBezTo>
                <a:cubicBezTo>
                  <a:pt x="6633644" y="655694"/>
                  <a:pt x="6639588" y="655694"/>
                  <a:pt x="6645532" y="655694"/>
                </a:cubicBezTo>
                <a:cubicBezTo>
                  <a:pt x="6645532" y="667318"/>
                  <a:pt x="6645532" y="681266"/>
                  <a:pt x="6645532" y="692889"/>
                </a:cubicBezTo>
                <a:cubicBezTo>
                  <a:pt x="6648504" y="692889"/>
                  <a:pt x="6651476" y="692889"/>
                  <a:pt x="6654448" y="692889"/>
                </a:cubicBezTo>
                <a:cubicBezTo>
                  <a:pt x="6654448" y="706837"/>
                  <a:pt x="6654448" y="720785"/>
                  <a:pt x="6654448" y="737057"/>
                </a:cubicBezTo>
                <a:cubicBezTo>
                  <a:pt x="6657420" y="737057"/>
                  <a:pt x="6660392" y="737057"/>
                  <a:pt x="6663364" y="737057"/>
                </a:cubicBezTo>
                <a:cubicBezTo>
                  <a:pt x="6663364" y="744031"/>
                  <a:pt x="6663364" y="751005"/>
                  <a:pt x="6663364" y="757979"/>
                </a:cubicBezTo>
                <a:cubicBezTo>
                  <a:pt x="6669308" y="757979"/>
                  <a:pt x="6675252" y="757979"/>
                  <a:pt x="6681196" y="757979"/>
                </a:cubicBezTo>
                <a:cubicBezTo>
                  <a:pt x="6681196" y="769602"/>
                  <a:pt x="6681196" y="778901"/>
                  <a:pt x="6681196" y="790524"/>
                </a:cubicBezTo>
                <a:cubicBezTo>
                  <a:pt x="6719832" y="788199"/>
                  <a:pt x="6755496" y="785875"/>
                  <a:pt x="6794133" y="783550"/>
                </a:cubicBezTo>
                <a:cubicBezTo>
                  <a:pt x="6794133" y="771927"/>
                  <a:pt x="6794133" y="762628"/>
                  <a:pt x="6794133" y="751005"/>
                </a:cubicBezTo>
                <a:cubicBezTo>
                  <a:pt x="6814937" y="751005"/>
                  <a:pt x="6835741" y="751005"/>
                  <a:pt x="6853573" y="751005"/>
                </a:cubicBezTo>
                <a:cubicBezTo>
                  <a:pt x="6853573" y="744031"/>
                  <a:pt x="6853573" y="739382"/>
                  <a:pt x="6853573" y="732408"/>
                </a:cubicBezTo>
                <a:cubicBezTo>
                  <a:pt x="6895181" y="732408"/>
                  <a:pt x="6936789" y="732408"/>
                  <a:pt x="6978398" y="732408"/>
                </a:cubicBezTo>
                <a:cubicBezTo>
                  <a:pt x="6978398" y="737057"/>
                  <a:pt x="6978398" y="739382"/>
                  <a:pt x="6978398" y="744031"/>
                </a:cubicBezTo>
                <a:cubicBezTo>
                  <a:pt x="7005146" y="744031"/>
                  <a:pt x="7031894" y="744031"/>
                  <a:pt x="7058642" y="744031"/>
                </a:cubicBezTo>
                <a:cubicBezTo>
                  <a:pt x="7058642" y="746356"/>
                  <a:pt x="7058642" y="748680"/>
                  <a:pt x="7058642" y="751005"/>
                </a:cubicBezTo>
                <a:cubicBezTo>
                  <a:pt x="7064586" y="751005"/>
                  <a:pt x="7073502" y="751005"/>
                  <a:pt x="7082418" y="751005"/>
                </a:cubicBezTo>
                <a:cubicBezTo>
                  <a:pt x="7082418" y="753330"/>
                  <a:pt x="7082418" y="755654"/>
                  <a:pt x="7082418" y="757979"/>
                </a:cubicBezTo>
                <a:cubicBezTo>
                  <a:pt x="7088362" y="757979"/>
                  <a:pt x="7097278" y="757979"/>
                  <a:pt x="7103222" y="757979"/>
                </a:cubicBezTo>
                <a:cubicBezTo>
                  <a:pt x="7103222" y="723109"/>
                  <a:pt x="7103222" y="688239"/>
                  <a:pt x="7103222" y="653370"/>
                </a:cubicBezTo>
                <a:cubicBezTo>
                  <a:pt x="7124026" y="648720"/>
                  <a:pt x="7144831" y="644071"/>
                  <a:pt x="7165635" y="639422"/>
                </a:cubicBezTo>
                <a:cubicBezTo>
                  <a:pt x="7204271" y="639422"/>
                  <a:pt x="7242907" y="639422"/>
                  <a:pt x="7281543" y="639422"/>
                </a:cubicBezTo>
                <a:cubicBezTo>
                  <a:pt x="7281543" y="583630"/>
                  <a:pt x="7281543" y="527839"/>
                  <a:pt x="7281543" y="472047"/>
                </a:cubicBezTo>
                <a:cubicBezTo>
                  <a:pt x="7290459" y="467398"/>
                  <a:pt x="7302347" y="465073"/>
                  <a:pt x="7314235" y="460424"/>
                </a:cubicBezTo>
                <a:cubicBezTo>
                  <a:pt x="7361788" y="455775"/>
                  <a:pt x="7409340" y="448801"/>
                  <a:pt x="7456892" y="441827"/>
                </a:cubicBezTo>
                <a:cubicBezTo>
                  <a:pt x="7474724" y="446476"/>
                  <a:pt x="7489584" y="451125"/>
                  <a:pt x="7507417" y="453450"/>
                </a:cubicBezTo>
                <a:cubicBezTo>
                  <a:pt x="7510389" y="455775"/>
                  <a:pt x="7513361" y="458099"/>
                  <a:pt x="7516333" y="460424"/>
                </a:cubicBezTo>
                <a:cubicBezTo>
                  <a:pt x="7516333" y="565033"/>
                  <a:pt x="7516333" y="669642"/>
                  <a:pt x="7516333" y="771927"/>
                </a:cubicBezTo>
                <a:cubicBezTo>
                  <a:pt x="7522277" y="771927"/>
                  <a:pt x="7528221" y="771927"/>
                  <a:pt x="7537137" y="771927"/>
                </a:cubicBezTo>
                <a:cubicBezTo>
                  <a:pt x="7537137" y="730083"/>
                  <a:pt x="7537137" y="688239"/>
                  <a:pt x="7537137" y="646396"/>
                </a:cubicBezTo>
                <a:cubicBezTo>
                  <a:pt x="7543081" y="646396"/>
                  <a:pt x="7549025" y="646396"/>
                  <a:pt x="7554969" y="646396"/>
                </a:cubicBezTo>
                <a:cubicBezTo>
                  <a:pt x="7554969" y="641747"/>
                  <a:pt x="7554969" y="639422"/>
                  <a:pt x="7554969" y="634773"/>
                </a:cubicBezTo>
                <a:cubicBezTo>
                  <a:pt x="7560913" y="632448"/>
                  <a:pt x="7566857" y="630123"/>
                  <a:pt x="7572801" y="627799"/>
                </a:cubicBezTo>
                <a:cubicBezTo>
                  <a:pt x="7575773" y="627799"/>
                  <a:pt x="7581717" y="627799"/>
                  <a:pt x="7587661" y="627799"/>
                </a:cubicBezTo>
                <a:cubicBezTo>
                  <a:pt x="7587661" y="623149"/>
                  <a:pt x="7587661" y="620825"/>
                  <a:pt x="7587661" y="616175"/>
                </a:cubicBezTo>
                <a:cubicBezTo>
                  <a:pt x="7590633" y="613851"/>
                  <a:pt x="7596577" y="611526"/>
                  <a:pt x="7599549" y="609201"/>
                </a:cubicBezTo>
                <a:cubicBezTo>
                  <a:pt x="7608465" y="609201"/>
                  <a:pt x="7620353" y="609201"/>
                  <a:pt x="7629269" y="609201"/>
                </a:cubicBezTo>
                <a:cubicBezTo>
                  <a:pt x="7629269" y="620825"/>
                  <a:pt x="7629269" y="634773"/>
                  <a:pt x="7629269" y="646396"/>
                </a:cubicBezTo>
                <a:cubicBezTo>
                  <a:pt x="7650073" y="646396"/>
                  <a:pt x="7670877" y="646396"/>
                  <a:pt x="7691682" y="646396"/>
                </a:cubicBezTo>
                <a:cubicBezTo>
                  <a:pt x="7691682" y="690564"/>
                  <a:pt x="7691682" y="732408"/>
                  <a:pt x="7691682" y="776576"/>
                </a:cubicBezTo>
                <a:cubicBezTo>
                  <a:pt x="7700598" y="776576"/>
                  <a:pt x="7709514" y="776576"/>
                  <a:pt x="7715458" y="776576"/>
                </a:cubicBezTo>
                <a:cubicBezTo>
                  <a:pt x="7724374" y="774251"/>
                  <a:pt x="7730318" y="771927"/>
                  <a:pt x="7739234" y="769602"/>
                </a:cubicBezTo>
                <a:cubicBezTo>
                  <a:pt x="7739234" y="764953"/>
                  <a:pt x="7739234" y="762628"/>
                  <a:pt x="7739234" y="760304"/>
                </a:cubicBezTo>
                <a:cubicBezTo>
                  <a:pt x="7736262" y="760304"/>
                  <a:pt x="7733290" y="757979"/>
                  <a:pt x="7730318" y="757979"/>
                </a:cubicBezTo>
                <a:cubicBezTo>
                  <a:pt x="7730318" y="755654"/>
                  <a:pt x="7730318" y="753330"/>
                  <a:pt x="7730318" y="751005"/>
                </a:cubicBezTo>
                <a:cubicBezTo>
                  <a:pt x="7733290" y="748680"/>
                  <a:pt x="7736262" y="748680"/>
                  <a:pt x="7739234" y="746356"/>
                </a:cubicBezTo>
                <a:cubicBezTo>
                  <a:pt x="7739234" y="730083"/>
                  <a:pt x="7739234" y="711486"/>
                  <a:pt x="7739234" y="695213"/>
                </a:cubicBezTo>
                <a:cubicBezTo>
                  <a:pt x="7736262" y="695213"/>
                  <a:pt x="7733290" y="692889"/>
                  <a:pt x="7730318" y="692889"/>
                </a:cubicBezTo>
                <a:cubicBezTo>
                  <a:pt x="7730318" y="690564"/>
                  <a:pt x="7730318" y="688239"/>
                  <a:pt x="7730318" y="685915"/>
                </a:cubicBezTo>
                <a:cubicBezTo>
                  <a:pt x="7733290" y="683590"/>
                  <a:pt x="7736262" y="683590"/>
                  <a:pt x="7739234" y="681266"/>
                </a:cubicBezTo>
                <a:cubicBezTo>
                  <a:pt x="7739234" y="681266"/>
                  <a:pt x="7739234" y="678941"/>
                  <a:pt x="7739234" y="676616"/>
                </a:cubicBezTo>
                <a:cubicBezTo>
                  <a:pt x="7742206" y="676616"/>
                  <a:pt x="7742206" y="676616"/>
                  <a:pt x="7745178" y="676616"/>
                </a:cubicBezTo>
                <a:cubicBezTo>
                  <a:pt x="7745178" y="674292"/>
                  <a:pt x="7745178" y="669642"/>
                  <a:pt x="7745178" y="667318"/>
                </a:cubicBezTo>
                <a:cubicBezTo>
                  <a:pt x="7742206" y="667318"/>
                  <a:pt x="7742206" y="667318"/>
                  <a:pt x="7739234" y="667318"/>
                </a:cubicBezTo>
                <a:cubicBezTo>
                  <a:pt x="7739234" y="664993"/>
                  <a:pt x="7739234" y="662668"/>
                  <a:pt x="7739234" y="660344"/>
                </a:cubicBezTo>
                <a:cubicBezTo>
                  <a:pt x="7742206" y="660344"/>
                  <a:pt x="7745178" y="658019"/>
                  <a:pt x="7748150" y="655694"/>
                </a:cubicBezTo>
                <a:cubicBezTo>
                  <a:pt x="7751122" y="627799"/>
                  <a:pt x="7760038" y="604552"/>
                  <a:pt x="7795702" y="590604"/>
                </a:cubicBezTo>
                <a:cubicBezTo>
                  <a:pt x="7792730" y="590604"/>
                  <a:pt x="7792730" y="588280"/>
                  <a:pt x="7789758" y="588280"/>
                </a:cubicBezTo>
                <a:cubicBezTo>
                  <a:pt x="7789758" y="585955"/>
                  <a:pt x="7789758" y="583630"/>
                  <a:pt x="7789758" y="581306"/>
                </a:cubicBezTo>
                <a:cubicBezTo>
                  <a:pt x="7792730" y="581306"/>
                  <a:pt x="7795702" y="578981"/>
                  <a:pt x="7798674" y="578981"/>
                </a:cubicBezTo>
                <a:cubicBezTo>
                  <a:pt x="7798674" y="574332"/>
                  <a:pt x="7798674" y="572007"/>
                  <a:pt x="7798674" y="569682"/>
                </a:cubicBezTo>
                <a:cubicBezTo>
                  <a:pt x="7801646" y="569682"/>
                  <a:pt x="7801646" y="569682"/>
                  <a:pt x="7804618" y="569682"/>
                </a:cubicBezTo>
                <a:cubicBezTo>
                  <a:pt x="7804618" y="562708"/>
                  <a:pt x="7804618" y="555735"/>
                  <a:pt x="7804618" y="548761"/>
                </a:cubicBezTo>
                <a:cubicBezTo>
                  <a:pt x="7801646" y="548761"/>
                  <a:pt x="7801646" y="548761"/>
                  <a:pt x="7798674" y="548761"/>
                </a:cubicBezTo>
                <a:cubicBezTo>
                  <a:pt x="7798674" y="546436"/>
                  <a:pt x="7798674" y="546436"/>
                  <a:pt x="7798674" y="544111"/>
                </a:cubicBezTo>
                <a:cubicBezTo>
                  <a:pt x="7801646" y="544111"/>
                  <a:pt x="7804618" y="541787"/>
                  <a:pt x="7804618" y="541787"/>
                </a:cubicBezTo>
                <a:cubicBezTo>
                  <a:pt x="7810562" y="537137"/>
                  <a:pt x="7813534" y="532488"/>
                  <a:pt x="7819478" y="525514"/>
                </a:cubicBezTo>
                <a:cubicBezTo>
                  <a:pt x="7819478" y="525514"/>
                  <a:pt x="7819478" y="523189"/>
                  <a:pt x="7819478" y="523189"/>
                </a:cubicBezTo>
                <a:cubicBezTo>
                  <a:pt x="7819478" y="523189"/>
                  <a:pt x="7822450" y="523189"/>
                  <a:pt x="7822450" y="523189"/>
                </a:cubicBezTo>
                <a:cubicBezTo>
                  <a:pt x="7822450" y="520865"/>
                  <a:pt x="7822450" y="518540"/>
                  <a:pt x="7822450" y="516216"/>
                </a:cubicBezTo>
                <a:cubicBezTo>
                  <a:pt x="7816506" y="509242"/>
                  <a:pt x="7816506" y="497618"/>
                  <a:pt x="7822450" y="490644"/>
                </a:cubicBezTo>
                <a:cubicBezTo>
                  <a:pt x="7822450" y="490644"/>
                  <a:pt x="7822450" y="490644"/>
                  <a:pt x="7825422" y="483670"/>
                </a:cubicBezTo>
                <a:cubicBezTo>
                  <a:pt x="7825422" y="483670"/>
                  <a:pt x="7825422" y="483670"/>
                  <a:pt x="7828394" y="490644"/>
                </a:cubicBezTo>
                <a:cubicBezTo>
                  <a:pt x="7834338" y="497618"/>
                  <a:pt x="7837310" y="509242"/>
                  <a:pt x="7831366" y="516216"/>
                </a:cubicBezTo>
                <a:cubicBezTo>
                  <a:pt x="7831366" y="518540"/>
                  <a:pt x="7831366" y="520865"/>
                  <a:pt x="7831366" y="523189"/>
                </a:cubicBezTo>
                <a:cubicBezTo>
                  <a:pt x="7831366" y="523189"/>
                  <a:pt x="7834338" y="523189"/>
                  <a:pt x="7834338" y="523189"/>
                </a:cubicBezTo>
                <a:cubicBezTo>
                  <a:pt x="7834338" y="523189"/>
                  <a:pt x="7834338" y="525514"/>
                  <a:pt x="7834338" y="525514"/>
                </a:cubicBezTo>
                <a:cubicBezTo>
                  <a:pt x="7837310" y="530163"/>
                  <a:pt x="7843254" y="537137"/>
                  <a:pt x="7846226" y="541787"/>
                </a:cubicBezTo>
                <a:cubicBezTo>
                  <a:pt x="7849198" y="541787"/>
                  <a:pt x="7849198" y="544111"/>
                  <a:pt x="7852170" y="544111"/>
                </a:cubicBezTo>
                <a:cubicBezTo>
                  <a:pt x="7852170" y="546436"/>
                  <a:pt x="7852170" y="546436"/>
                  <a:pt x="7852170" y="548761"/>
                </a:cubicBezTo>
                <a:cubicBezTo>
                  <a:pt x="7852170" y="548761"/>
                  <a:pt x="7849198" y="548761"/>
                  <a:pt x="7849198" y="548761"/>
                </a:cubicBezTo>
                <a:cubicBezTo>
                  <a:pt x="7849198" y="555735"/>
                  <a:pt x="7849198" y="562708"/>
                  <a:pt x="7849198" y="569682"/>
                </a:cubicBezTo>
                <a:cubicBezTo>
                  <a:pt x="7849198" y="569682"/>
                  <a:pt x="7852170" y="569682"/>
                  <a:pt x="7855142" y="569682"/>
                </a:cubicBezTo>
                <a:cubicBezTo>
                  <a:pt x="7855142" y="572007"/>
                  <a:pt x="7855142" y="574332"/>
                  <a:pt x="7855142" y="578981"/>
                </a:cubicBezTo>
                <a:cubicBezTo>
                  <a:pt x="7855142" y="578981"/>
                  <a:pt x="7858115" y="581306"/>
                  <a:pt x="7861087" y="581306"/>
                </a:cubicBezTo>
                <a:cubicBezTo>
                  <a:pt x="7861087" y="583630"/>
                  <a:pt x="7861087" y="585955"/>
                  <a:pt x="7861087" y="588280"/>
                </a:cubicBezTo>
                <a:cubicBezTo>
                  <a:pt x="7858115" y="590604"/>
                  <a:pt x="7858115" y="590604"/>
                  <a:pt x="7855142" y="590604"/>
                </a:cubicBezTo>
                <a:cubicBezTo>
                  <a:pt x="7890807" y="604552"/>
                  <a:pt x="7896751" y="627799"/>
                  <a:pt x="7902695" y="655694"/>
                </a:cubicBezTo>
                <a:cubicBezTo>
                  <a:pt x="7905667" y="658019"/>
                  <a:pt x="7908639" y="658019"/>
                  <a:pt x="7911611" y="660344"/>
                </a:cubicBezTo>
                <a:cubicBezTo>
                  <a:pt x="7911611" y="662668"/>
                  <a:pt x="7911611" y="664993"/>
                  <a:pt x="7911611" y="667318"/>
                </a:cubicBezTo>
                <a:cubicBezTo>
                  <a:pt x="7908639" y="667318"/>
                  <a:pt x="7908639" y="667318"/>
                  <a:pt x="7905667" y="667318"/>
                </a:cubicBezTo>
                <a:cubicBezTo>
                  <a:pt x="7905667" y="671967"/>
                  <a:pt x="7905667" y="674292"/>
                  <a:pt x="7905667" y="676616"/>
                </a:cubicBezTo>
                <a:cubicBezTo>
                  <a:pt x="7908639" y="676616"/>
                  <a:pt x="7908639" y="676616"/>
                  <a:pt x="7911611" y="676616"/>
                </a:cubicBezTo>
                <a:cubicBezTo>
                  <a:pt x="7911611" y="678941"/>
                  <a:pt x="7911611" y="681266"/>
                  <a:pt x="7911611" y="681266"/>
                </a:cubicBezTo>
                <a:cubicBezTo>
                  <a:pt x="7914583" y="683590"/>
                  <a:pt x="7917555" y="685915"/>
                  <a:pt x="7920527" y="685915"/>
                </a:cubicBezTo>
                <a:cubicBezTo>
                  <a:pt x="7920527" y="688239"/>
                  <a:pt x="7920527" y="690564"/>
                  <a:pt x="7920527" y="692889"/>
                </a:cubicBezTo>
                <a:cubicBezTo>
                  <a:pt x="7917555" y="692889"/>
                  <a:pt x="7914583" y="695213"/>
                  <a:pt x="7911611" y="695213"/>
                </a:cubicBezTo>
                <a:cubicBezTo>
                  <a:pt x="7911611" y="713811"/>
                  <a:pt x="7911611" y="730083"/>
                  <a:pt x="7911611" y="746356"/>
                </a:cubicBezTo>
                <a:cubicBezTo>
                  <a:pt x="7914583" y="748680"/>
                  <a:pt x="7917555" y="748680"/>
                  <a:pt x="7920527" y="751005"/>
                </a:cubicBezTo>
                <a:cubicBezTo>
                  <a:pt x="7920527" y="753330"/>
                  <a:pt x="7920527" y="755654"/>
                  <a:pt x="7920527" y="757979"/>
                </a:cubicBezTo>
                <a:cubicBezTo>
                  <a:pt x="7917555" y="757979"/>
                  <a:pt x="7914583" y="760304"/>
                  <a:pt x="7911611" y="760304"/>
                </a:cubicBezTo>
                <a:cubicBezTo>
                  <a:pt x="7911611" y="762628"/>
                  <a:pt x="7911611" y="764953"/>
                  <a:pt x="7911611" y="767278"/>
                </a:cubicBezTo>
                <a:cubicBezTo>
                  <a:pt x="7914583" y="767278"/>
                  <a:pt x="7920527" y="767278"/>
                  <a:pt x="7923499" y="767278"/>
                </a:cubicBezTo>
                <a:cubicBezTo>
                  <a:pt x="7923499" y="771927"/>
                  <a:pt x="7923499" y="774251"/>
                  <a:pt x="7923499" y="776576"/>
                </a:cubicBezTo>
                <a:cubicBezTo>
                  <a:pt x="7932415" y="776576"/>
                  <a:pt x="7938359" y="776576"/>
                  <a:pt x="7944303" y="776576"/>
                </a:cubicBezTo>
                <a:cubicBezTo>
                  <a:pt x="7944303" y="725434"/>
                  <a:pt x="7944303" y="671967"/>
                  <a:pt x="7944303" y="620825"/>
                </a:cubicBezTo>
                <a:cubicBezTo>
                  <a:pt x="7971051" y="616175"/>
                  <a:pt x="7994827" y="613851"/>
                  <a:pt x="8021575" y="609201"/>
                </a:cubicBezTo>
                <a:cubicBezTo>
                  <a:pt x="8036435" y="609201"/>
                  <a:pt x="8051296" y="609201"/>
                  <a:pt x="8063184" y="609201"/>
                </a:cubicBezTo>
                <a:cubicBezTo>
                  <a:pt x="8063184" y="578981"/>
                  <a:pt x="8063184" y="546436"/>
                  <a:pt x="8063184" y="516216"/>
                </a:cubicBezTo>
                <a:cubicBezTo>
                  <a:pt x="8092904" y="495294"/>
                  <a:pt x="8152344" y="495294"/>
                  <a:pt x="8179092" y="516216"/>
                </a:cubicBezTo>
                <a:cubicBezTo>
                  <a:pt x="8179092" y="595254"/>
                  <a:pt x="8179092" y="674292"/>
                  <a:pt x="8179092" y="755654"/>
                </a:cubicBezTo>
                <a:cubicBezTo>
                  <a:pt x="8193952" y="755654"/>
                  <a:pt x="8208812" y="755654"/>
                  <a:pt x="8220701" y="755654"/>
                </a:cubicBezTo>
                <a:cubicBezTo>
                  <a:pt x="8220701" y="713811"/>
                  <a:pt x="8220701" y="674292"/>
                  <a:pt x="8220701" y="634773"/>
                </a:cubicBezTo>
                <a:cubicBezTo>
                  <a:pt x="8253393" y="634773"/>
                  <a:pt x="8286085" y="634773"/>
                  <a:pt x="8318777" y="634773"/>
                </a:cubicBezTo>
                <a:cubicBezTo>
                  <a:pt x="8324721" y="641747"/>
                  <a:pt x="8330665" y="648720"/>
                  <a:pt x="8336609" y="655694"/>
                </a:cubicBezTo>
                <a:lnTo>
                  <a:pt x="8336609" y="730582"/>
                </a:lnTo>
                <a:lnTo>
                  <a:pt x="8338212" y="730681"/>
                </a:lnTo>
                <a:cubicBezTo>
                  <a:pt x="8338212" y="730681"/>
                  <a:pt x="8338212" y="730681"/>
                  <a:pt x="8338212" y="607459"/>
                </a:cubicBezTo>
                <a:cubicBezTo>
                  <a:pt x="8338212" y="607459"/>
                  <a:pt x="8338212" y="607459"/>
                  <a:pt x="8359830" y="607459"/>
                </a:cubicBezTo>
                <a:cubicBezTo>
                  <a:pt x="8359830" y="607459"/>
                  <a:pt x="8359830" y="607459"/>
                  <a:pt x="8359830" y="471267"/>
                </a:cubicBezTo>
                <a:cubicBezTo>
                  <a:pt x="8359830" y="471267"/>
                  <a:pt x="8359830" y="471267"/>
                  <a:pt x="8378746" y="471267"/>
                </a:cubicBezTo>
                <a:cubicBezTo>
                  <a:pt x="8378746" y="471267"/>
                  <a:pt x="8378746" y="471267"/>
                  <a:pt x="8378746" y="356693"/>
                </a:cubicBezTo>
                <a:cubicBezTo>
                  <a:pt x="8378746" y="356693"/>
                  <a:pt x="8378746" y="356693"/>
                  <a:pt x="8384150" y="354531"/>
                </a:cubicBezTo>
                <a:cubicBezTo>
                  <a:pt x="8384150" y="354531"/>
                  <a:pt x="8384150" y="354531"/>
                  <a:pt x="8384150" y="328590"/>
                </a:cubicBezTo>
                <a:cubicBezTo>
                  <a:pt x="8384150" y="328590"/>
                  <a:pt x="8384150" y="328590"/>
                  <a:pt x="8405768" y="328590"/>
                </a:cubicBezTo>
                <a:cubicBezTo>
                  <a:pt x="8405768" y="328590"/>
                  <a:pt x="8405768" y="328590"/>
                  <a:pt x="8454409" y="246442"/>
                </a:cubicBezTo>
                <a:cubicBezTo>
                  <a:pt x="8454409" y="246442"/>
                  <a:pt x="8454409" y="246442"/>
                  <a:pt x="845981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801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>
            <a:extLst>
              <a:ext uri="{FF2B5EF4-FFF2-40B4-BE49-F238E27FC236}">
                <a16:creationId xmlns:a16="http://schemas.microsoft.com/office/drawing/2014/main" id="{E26ECD6E-9DEE-4A2B-B5DD-A1228882C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939"/>
            <a:ext cx="10229738" cy="1006061"/>
          </a:xfrm>
          <a:prstGeom prst="rect">
            <a:avLst/>
          </a:prstGeom>
        </p:spPr>
      </p:pic>
      <p:pic>
        <p:nvPicPr>
          <p:cNvPr id="5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ED3DE11E-BD5D-4B9D-948E-59777A4C4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093413" y="1839636"/>
            <a:ext cx="4099849" cy="50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65EA7C3-C127-4FEF-998A-380766830A9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524415" y="2255476"/>
            <a:ext cx="1861405" cy="2908225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4AC1258-BCFC-4466-A293-80A95F8CF2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033392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56CF63-2A59-478C-8FAC-4D0742B889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24927" y="0"/>
            <a:ext cx="7267073" cy="6858000"/>
          </a:xfrm>
          <a:custGeom>
            <a:avLst/>
            <a:gdLst>
              <a:gd name="connsiteX0" fmla="*/ 3064609 w 7267073"/>
              <a:gd name="connsiteY0" fmla="*/ 0 h 6858000"/>
              <a:gd name="connsiteX1" fmla="*/ 7267073 w 7267073"/>
              <a:gd name="connsiteY1" fmla="*/ 0 h 6858000"/>
              <a:gd name="connsiteX2" fmla="*/ 7267073 w 7267073"/>
              <a:gd name="connsiteY2" fmla="*/ 6858000 h 6858000"/>
              <a:gd name="connsiteX3" fmla="*/ 0 w 72670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7073" h="6858000">
                <a:moveTo>
                  <a:pt x="3064609" y="0"/>
                </a:moveTo>
                <a:lnTo>
                  <a:pt x="7267073" y="0"/>
                </a:lnTo>
                <a:lnTo>
                  <a:pt x="72670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60738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245653-BD79-43BE-9416-81B7DEA6FD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6400777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1 h 6858000"/>
              <a:gd name="connsiteX3" fmla="*/ 5791223 w 12191999"/>
              <a:gd name="connsiteY3" fmla="*/ 6858000 h 6858000"/>
              <a:gd name="connsiteX4" fmla="*/ 0 w 1219199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6858000">
                <a:moveTo>
                  <a:pt x="6400777" y="0"/>
                </a:moveTo>
                <a:lnTo>
                  <a:pt x="12191999" y="0"/>
                </a:lnTo>
                <a:lnTo>
                  <a:pt x="12191999" y="1"/>
                </a:lnTo>
                <a:lnTo>
                  <a:pt x="57912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9544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721FF661-E1BF-44AB-AE42-30299A0C280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097280" anchor="t">
            <a:noAutofit/>
          </a:bodyPr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5119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49362" y="389541"/>
            <a:ext cx="6078918" cy="6078918"/>
          </a:xfrm>
          <a:prstGeom prst="diamond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84392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248F514-64E6-478F-BD5B-2F5FF8194E9D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04680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D9F10B1-4908-4FDA-BFB4-BCD570CDCB9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3611864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A18808D-4787-4529-A142-029C02C56371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6319048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5106DBC-8A8E-4A2C-9FCB-D57D9E77722B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9026232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377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13950174-3026-49A7-9425-B00B2A3E9EA6}"/>
              </a:ext>
            </a:extLst>
          </p:cNvPr>
          <p:cNvSpPr/>
          <p:nvPr userDrawn="1"/>
        </p:nvSpPr>
        <p:spPr>
          <a:xfrm>
            <a:off x="714000" y="1560384"/>
            <a:ext cx="10764000" cy="3276000"/>
          </a:xfrm>
          <a:prstGeom prst="roundRect">
            <a:avLst>
              <a:gd name="adj" fmla="val 89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5" name="그림 개체 틀 6">
            <a:extLst>
              <a:ext uri="{FF2B5EF4-FFF2-40B4-BE49-F238E27FC236}">
                <a16:creationId xmlns:a16="http://schemas.microsoft.com/office/drawing/2014/main" id="{161C13C6-8983-4005-A3D9-1A368D3D4E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93359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E8CDE116-1F40-4043-9530-E9DD99C3C7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18201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EEE52ED-6ED8-4B16-9DC4-7322E037AE9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3043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8D1EE6CC-5B39-473C-97F8-518EC78B683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67884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9" name="그림 개체 틀 6">
            <a:extLst>
              <a:ext uri="{FF2B5EF4-FFF2-40B4-BE49-F238E27FC236}">
                <a16:creationId xmlns:a16="http://schemas.microsoft.com/office/drawing/2014/main" id="{8E02732D-3B55-422D-9996-957FAF0AA63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92725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A44D55-097E-422E-A0B3-604835A6742A}"/>
              </a:ext>
            </a:extLst>
          </p:cNvPr>
          <p:cNvSpPr/>
          <p:nvPr userDrawn="1"/>
        </p:nvSpPr>
        <p:spPr>
          <a:xfrm>
            <a:off x="0" y="2303253"/>
            <a:ext cx="12192000" cy="2251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cs typeface="Arial" pitchFamily="34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C925C01-FEE1-492E-8512-B10BDB521E39}"/>
              </a:ext>
            </a:extLst>
          </p:cNvPr>
          <p:cNvSpPr/>
          <p:nvPr userDrawn="1"/>
        </p:nvSpPr>
        <p:spPr>
          <a:xfrm>
            <a:off x="0" y="4592128"/>
            <a:ext cx="12192000" cy="103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9FAACAB-F737-49F9-BFB3-F3E4D0C18877}"/>
              </a:ext>
            </a:extLst>
          </p:cNvPr>
          <p:cNvSpPr/>
          <p:nvPr userDrawn="1"/>
        </p:nvSpPr>
        <p:spPr>
          <a:xfrm>
            <a:off x="0" y="2162355"/>
            <a:ext cx="12192000" cy="103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744B90A8-112D-45DE-B6E9-528ECD4703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61516" y="573702"/>
            <a:ext cx="4468483" cy="571059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0" r:id="rId3"/>
    <p:sldLayoutId id="2147483691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27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134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4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CFCEA34-2B2B-47DF-A969-4A12CD1BADAD}"/>
              </a:ext>
            </a:extLst>
          </p:cNvPr>
          <p:cNvSpPr/>
          <p:nvPr/>
        </p:nvSpPr>
        <p:spPr>
          <a:xfrm>
            <a:off x="4440872" y="520174"/>
            <a:ext cx="3310257" cy="5817652"/>
          </a:xfrm>
          <a:custGeom>
            <a:avLst/>
            <a:gdLst>
              <a:gd name="connsiteX0" fmla="*/ 0 w 3310257"/>
              <a:gd name="connsiteY0" fmla="*/ 0 h 5817652"/>
              <a:gd name="connsiteX1" fmla="*/ 3310257 w 3310257"/>
              <a:gd name="connsiteY1" fmla="*/ 0 h 5817652"/>
              <a:gd name="connsiteX2" fmla="*/ 3310257 w 3310257"/>
              <a:gd name="connsiteY2" fmla="*/ 836248 h 5817652"/>
              <a:gd name="connsiteX3" fmla="*/ 3213002 w 3310257"/>
              <a:gd name="connsiteY3" fmla="*/ 846650 h 5817652"/>
              <a:gd name="connsiteX4" fmla="*/ 3213002 w 3310257"/>
              <a:gd name="connsiteY4" fmla="*/ 97255 h 5817652"/>
              <a:gd name="connsiteX5" fmla="*/ 97255 w 3310257"/>
              <a:gd name="connsiteY5" fmla="*/ 97255 h 5817652"/>
              <a:gd name="connsiteX6" fmla="*/ 97255 w 3310257"/>
              <a:gd name="connsiteY6" fmla="*/ 5720397 h 5817652"/>
              <a:gd name="connsiteX7" fmla="*/ 3213002 w 3310257"/>
              <a:gd name="connsiteY7" fmla="*/ 5720397 h 5817652"/>
              <a:gd name="connsiteX8" fmla="*/ 3213002 w 3310257"/>
              <a:gd name="connsiteY8" fmla="*/ 1814862 h 5817652"/>
              <a:gd name="connsiteX9" fmla="*/ 3310257 w 3310257"/>
              <a:gd name="connsiteY9" fmla="*/ 1769061 h 5817652"/>
              <a:gd name="connsiteX10" fmla="*/ 3310257 w 3310257"/>
              <a:gd name="connsiteY10" fmla="*/ 5817652 h 5817652"/>
              <a:gd name="connsiteX11" fmla="*/ 0 w 3310257"/>
              <a:gd name="connsiteY11" fmla="*/ 5817652 h 581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10257" h="5817652">
                <a:moveTo>
                  <a:pt x="0" y="0"/>
                </a:moveTo>
                <a:lnTo>
                  <a:pt x="3310257" y="0"/>
                </a:lnTo>
                <a:lnTo>
                  <a:pt x="3310257" y="836248"/>
                </a:lnTo>
                <a:lnTo>
                  <a:pt x="3213002" y="846650"/>
                </a:lnTo>
                <a:lnTo>
                  <a:pt x="3213002" y="97255"/>
                </a:lnTo>
                <a:lnTo>
                  <a:pt x="97255" y="97255"/>
                </a:lnTo>
                <a:lnTo>
                  <a:pt x="97255" y="5720397"/>
                </a:lnTo>
                <a:lnTo>
                  <a:pt x="3213002" y="5720397"/>
                </a:lnTo>
                <a:lnTo>
                  <a:pt x="3213002" y="1814862"/>
                </a:lnTo>
                <a:lnTo>
                  <a:pt x="3310257" y="1769061"/>
                </a:lnTo>
                <a:lnTo>
                  <a:pt x="3310257" y="5817652"/>
                </a:lnTo>
                <a:lnTo>
                  <a:pt x="0" y="5817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166338" y="3525737"/>
            <a:ext cx="4777152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Enabling Energy Data for Applications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A5EE27D8-95BC-4C2B-A5E4-871ED71E0E6B}"/>
              </a:ext>
            </a:extLst>
          </p:cNvPr>
          <p:cNvSpPr/>
          <p:nvPr/>
        </p:nvSpPr>
        <p:spPr>
          <a:xfrm>
            <a:off x="10434449" y="4809191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BC534616-0BCD-4067-8087-DE544782CB21}"/>
              </a:ext>
            </a:extLst>
          </p:cNvPr>
          <p:cNvSpPr/>
          <p:nvPr/>
        </p:nvSpPr>
        <p:spPr>
          <a:xfrm>
            <a:off x="5777148" y="4529363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C171DE97-77C5-4A0B-BEA9-833C9EFB78A8}"/>
              </a:ext>
            </a:extLst>
          </p:cNvPr>
          <p:cNvSpPr/>
          <p:nvPr/>
        </p:nvSpPr>
        <p:spPr>
          <a:xfrm>
            <a:off x="8796675" y="3704744"/>
            <a:ext cx="436586" cy="436586"/>
          </a:xfrm>
          <a:prstGeom prst="diamon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79A68489-6042-4357-813B-5263918D63B0}"/>
              </a:ext>
            </a:extLst>
          </p:cNvPr>
          <p:cNvSpPr/>
          <p:nvPr/>
        </p:nvSpPr>
        <p:spPr>
          <a:xfrm>
            <a:off x="1622410" y="3490545"/>
            <a:ext cx="432491" cy="432491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2AB2AC16-42AE-4DD6-B958-37D751F8BBAF}"/>
              </a:ext>
            </a:extLst>
          </p:cNvPr>
          <p:cNvSpPr/>
          <p:nvPr/>
        </p:nvSpPr>
        <p:spPr>
          <a:xfrm>
            <a:off x="4664894" y="1380238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B644EFE-AF32-4444-BDAE-6DB0D5402C27}"/>
              </a:ext>
            </a:extLst>
          </p:cNvPr>
          <p:cNvGrpSpPr/>
          <p:nvPr/>
        </p:nvGrpSpPr>
        <p:grpSpPr>
          <a:xfrm>
            <a:off x="4903574" y="5518743"/>
            <a:ext cx="2620319" cy="525185"/>
            <a:chOff x="1612709" y="1258934"/>
            <a:chExt cx="2620319" cy="525185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B14F5DF-7995-4171-92AD-CCA126DC3297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B0E23EA-5CBC-4DA5-875C-C12A5FF5DE00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00AF6C3-73CD-4D8F-BBB6-3D4B9884FA04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188DE90-673F-4A21-8AF8-CF516EA07AA7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D834BC7-4AF0-47E2-BA33-97D656B140ED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6F8CA51-3E91-4801-AB3A-298961DAB127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26A5AE-0363-4168-8B93-99221BA32068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1584E0B-43FE-41C2-900C-1AD69BD92E33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8E7FCE5-62A8-4A31-8A9D-9AEE22DEBFD4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F302706-3D85-4F2E-A2E9-7CAA5328EBD5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5E97B52-A1ED-4B3E-A0FE-16B228A41995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5DD4B20-76E9-4FAA-9776-F763D0F5BF3B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0D08D1F-425E-4F5F-8970-47355DE6CE5F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350203F-3F8E-4996-9294-210EB3FC58D1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335F41C-880E-43EC-AF4B-CBAA6D5F8978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1E8FB5-8472-4D6C-B6C3-FE7CB93BE751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D52D86-DD4F-40B5-89DF-3B2CE6A930B6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EA65FD0-A8CE-4B05-A90E-83F34F26A8DD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2987643-7AC5-4B22-B49D-24CDB36034FE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75F81B6-D99F-46CE-972F-388202BFB0E5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A6C9CA5-9088-4DE3-BC99-D58FE9DC6180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BD7DF76-8A8C-435C-9322-C4D45F235A4A}"/>
              </a:ext>
            </a:extLst>
          </p:cNvPr>
          <p:cNvGrpSpPr/>
          <p:nvPr/>
        </p:nvGrpSpPr>
        <p:grpSpPr>
          <a:xfrm>
            <a:off x="9342582" y="3878505"/>
            <a:ext cx="2620319" cy="525185"/>
            <a:chOff x="1612709" y="1258934"/>
            <a:chExt cx="2620319" cy="525185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63F3B82-E9B9-46E8-AF4A-DA4A5364C56D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201B875-16EC-45A3-B065-ECCBB2C796BD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465EC2F-3AA2-4687-9751-437843F40A99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F0C8A82-8818-4164-B11E-8C7F7A1D0F21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EE81A2F-29E6-46A4-A2FD-56C1466D8F2F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6A7457F-CF14-42E4-85D0-8CBB2FCF1EB8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1A64BCC-E8C2-418E-ACD0-FDE3B01580F9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45B1D6-9E73-44AF-9E66-EB14D893BF84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2F6712C-F68E-42BF-A473-2DC404D366DE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980FEF4-33DE-4A55-8BA7-8011B68523D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E8DF918-3E8A-4503-8F7B-FC89DCA2A1EA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49141FE-8514-4130-928A-7DFDCE981E75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46F5413-8944-4B35-93E5-65A8DE6E9970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EC62632-64F0-40A1-9EC2-DA1EE253730C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525EEC-4C5B-4963-86DC-ADCE7C31C1F5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FBF2F38-F681-41C8-95D2-334FC1381CC0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8DECC19-4B2F-4E31-B261-4D53FDEF8A3A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36AEF0-D8BA-4376-ADEA-D39921029BA4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D61FE7-2F89-410F-A750-A523ACCA44F3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BBFEFCE-04AE-4434-8B82-3FD351F6105F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6A2239B-A2A4-4817-B24C-1A3EEF36DA64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TextBox 9">
            <a:extLst>
              <a:ext uri="{FF2B5EF4-FFF2-40B4-BE49-F238E27FC236}">
                <a16:creationId xmlns:a16="http://schemas.microsoft.com/office/drawing/2014/main" id="{418197FD-9494-4052-817B-7B13C0EA9866}"/>
              </a:ext>
            </a:extLst>
          </p:cNvPr>
          <p:cNvSpPr txBox="1"/>
          <p:nvPr/>
        </p:nvSpPr>
        <p:spPr>
          <a:xfrm>
            <a:off x="67386" y="104675"/>
            <a:ext cx="236225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#53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Current Pain Points</a:t>
            </a:r>
          </a:p>
        </p:txBody>
      </p:sp>
      <p:grpSp>
        <p:nvGrpSpPr>
          <p:cNvPr id="3" name="Graphic 45">
            <a:extLst>
              <a:ext uri="{FF2B5EF4-FFF2-40B4-BE49-F238E27FC236}">
                <a16:creationId xmlns:a16="http://schemas.microsoft.com/office/drawing/2014/main" id="{96BB4FB1-7A72-4C91-BAC8-18A4C062C8D6}"/>
              </a:ext>
            </a:extLst>
          </p:cNvPr>
          <p:cNvGrpSpPr/>
          <p:nvPr/>
        </p:nvGrpSpPr>
        <p:grpSpPr>
          <a:xfrm>
            <a:off x="4358460" y="2247089"/>
            <a:ext cx="3671240" cy="3094290"/>
            <a:chOff x="1965797" y="2528498"/>
            <a:chExt cx="2172496" cy="1831080"/>
          </a:xfrm>
          <a:solidFill>
            <a:schemeClr val="accent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B3961E5-C11D-4D53-A92D-CB61C1CB2A37}"/>
                </a:ext>
              </a:extLst>
            </p:cNvPr>
            <p:cNvSpPr/>
            <p:nvPr/>
          </p:nvSpPr>
          <p:spPr>
            <a:xfrm>
              <a:off x="3000813" y="2528498"/>
              <a:ext cx="1136356" cy="1808998"/>
            </a:xfrm>
            <a:custGeom>
              <a:avLst/>
              <a:gdLst>
                <a:gd name="connsiteX0" fmla="*/ 1127628 w 1136356"/>
                <a:gd name="connsiteY0" fmla="*/ 671962 h 1808998"/>
                <a:gd name="connsiteX1" fmla="*/ 1015351 w 1136356"/>
                <a:gd name="connsiteY1" fmla="*/ 617607 h 1808998"/>
                <a:gd name="connsiteX2" fmla="*/ 995308 w 1136356"/>
                <a:gd name="connsiteY2" fmla="*/ 623383 h 1808998"/>
                <a:gd name="connsiteX3" fmla="*/ 953862 w 1136356"/>
                <a:gd name="connsiteY3" fmla="*/ 695573 h 1808998"/>
                <a:gd name="connsiteX4" fmla="*/ 846341 w 1136356"/>
                <a:gd name="connsiteY4" fmla="*/ 882418 h 1808998"/>
                <a:gd name="connsiteX5" fmla="*/ 833093 w 1136356"/>
                <a:gd name="connsiteY5" fmla="*/ 885305 h 1808998"/>
                <a:gd name="connsiteX6" fmla="*/ 778228 w 1136356"/>
                <a:gd name="connsiteY6" fmla="*/ 844029 h 1808998"/>
                <a:gd name="connsiteX7" fmla="*/ 725062 w 1136356"/>
                <a:gd name="connsiteY7" fmla="*/ 830441 h 1808998"/>
                <a:gd name="connsiteX8" fmla="*/ 715041 w 1136356"/>
                <a:gd name="connsiteY8" fmla="*/ 830271 h 1808998"/>
                <a:gd name="connsiteX9" fmla="*/ 698564 w 1136356"/>
                <a:gd name="connsiteY9" fmla="*/ 831120 h 1808998"/>
                <a:gd name="connsiteX10" fmla="*/ 680559 w 1136356"/>
                <a:gd name="connsiteY10" fmla="*/ 834687 h 1808998"/>
                <a:gd name="connsiteX11" fmla="*/ 614654 w 1136356"/>
                <a:gd name="connsiteY11" fmla="*/ 823137 h 1808998"/>
                <a:gd name="connsiteX12" fmla="*/ 606671 w 1136356"/>
                <a:gd name="connsiteY12" fmla="*/ 818551 h 1808998"/>
                <a:gd name="connsiteX13" fmla="*/ 584929 w 1136356"/>
                <a:gd name="connsiteY13" fmla="*/ 808189 h 1808998"/>
                <a:gd name="connsiteX14" fmla="*/ 552146 w 1136356"/>
                <a:gd name="connsiteY14" fmla="*/ 796639 h 1808998"/>
                <a:gd name="connsiteX15" fmla="*/ 545351 w 1136356"/>
                <a:gd name="connsiteY15" fmla="*/ 790524 h 1808998"/>
                <a:gd name="connsiteX16" fmla="*/ 499490 w 1136356"/>
                <a:gd name="connsiteY16" fmla="*/ 772689 h 1808998"/>
                <a:gd name="connsiteX17" fmla="*/ 475709 w 1136356"/>
                <a:gd name="connsiteY17" fmla="*/ 765555 h 1808998"/>
                <a:gd name="connsiteX18" fmla="*/ 449381 w 1136356"/>
                <a:gd name="connsiteY18" fmla="*/ 751796 h 1808998"/>
                <a:gd name="connsiteX19" fmla="*/ 440209 w 1136356"/>
                <a:gd name="connsiteY19" fmla="*/ 741944 h 1808998"/>
                <a:gd name="connsiteX20" fmla="*/ 428319 w 1136356"/>
                <a:gd name="connsiteY20" fmla="*/ 728865 h 1808998"/>
                <a:gd name="connsiteX21" fmla="*/ 418127 w 1136356"/>
                <a:gd name="connsiteY21" fmla="*/ 727846 h 1808998"/>
                <a:gd name="connsiteX22" fmla="*/ 406916 w 1136356"/>
                <a:gd name="connsiteY22" fmla="*/ 710520 h 1808998"/>
                <a:gd name="connsiteX23" fmla="*/ 413541 w 1136356"/>
                <a:gd name="connsiteY23" fmla="*/ 692175 h 1808998"/>
                <a:gd name="connsiteX24" fmla="*/ 421354 w 1136356"/>
                <a:gd name="connsiteY24" fmla="*/ 662620 h 1808998"/>
                <a:gd name="connsiteX25" fmla="*/ 419656 w 1136356"/>
                <a:gd name="connsiteY25" fmla="*/ 616928 h 1808998"/>
                <a:gd name="connsiteX26" fmla="*/ 403349 w 1136356"/>
                <a:gd name="connsiteY26" fmla="*/ 577011 h 1808998"/>
                <a:gd name="connsiteX27" fmla="*/ 389081 w 1136356"/>
                <a:gd name="connsiteY27" fmla="*/ 534376 h 1808998"/>
                <a:gd name="connsiteX28" fmla="*/ 367849 w 1136356"/>
                <a:gd name="connsiteY28" fmla="*/ 467452 h 1808998"/>
                <a:gd name="connsiteX29" fmla="*/ 373794 w 1136356"/>
                <a:gd name="connsiteY29" fmla="*/ 432631 h 1808998"/>
                <a:gd name="connsiteX30" fmla="*/ 376681 w 1136356"/>
                <a:gd name="connsiteY30" fmla="*/ 426516 h 1808998"/>
                <a:gd name="connsiteX31" fmla="*/ 372265 w 1136356"/>
                <a:gd name="connsiteY31" fmla="*/ 406812 h 1808998"/>
                <a:gd name="connsiteX32" fmla="*/ 350693 w 1136356"/>
                <a:gd name="connsiteY32" fmla="*/ 385240 h 1808998"/>
                <a:gd name="connsiteX33" fmla="*/ 351542 w 1136356"/>
                <a:gd name="connsiteY33" fmla="*/ 370123 h 1808998"/>
                <a:gd name="connsiteX34" fmla="*/ 370736 w 1136356"/>
                <a:gd name="connsiteY34" fmla="*/ 368764 h 1808998"/>
                <a:gd name="connsiteX35" fmla="*/ 400292 w 1136356"/>
                <a:gd name="connsiteY35" fmla="*/ 383542 h 1808998"/>
                <a:gd name="connsiteX36" fmla="*/ 430697 w 1136356"/>
                <a:gd name="connsiteY36" fmla="*/ 370972 h 1808998"/>
                <a:gd name="connsiteX37" fmla="*/ 444795 w 1136356"/>
                <a:gd name="connsiteY37" fmla="*/ 357383 h 1808998"/>
                <a:gd name="connsiteX38" fmla="*/ 468915 w 1136356"/>
                <a:gd name="connsiteY38" fmla="*/ 338529 h 1808998"/>
                <a:gd name="connsiteX39" fmla="*/ 470444 w 1136356"/>
                <a:gd name="connsiteY39" fmla="*/ 334622 h 1808998"/>
                <a:gd name="connsiteX40" fmla="*/ 485901 w 1136356"/>
                <a:gd name="connsiteY40" fmla="*/ 322732 h 1808998"/>
                <a:gd name="connsiteX41" fmla="*/ 506114 w 1136356"/>
                <a:gd name="connsiteY41" fmla="*/ 302689 h 1808998"/>
                <a:gd name="connsiteX42" fmla="*/ 503566 w 1136356"/>
                <a:gd name="connsiteY42" fmla="*/ 264640 h 1808998"/>
                <a:gd name="connsiteX43" fmla="*/ 510700 w 1136356"/>
                <a:gd name="connsiteY43" fmla="*/ 231518 h 1808998"/>
                <a:gd name="connsiteX44" fmla="*/ 514607 w 1136356"/>
                <a:gd name="connsiteY44" fmla="*/ 220477 h 1808998"/>
                <a:gd name="connsiteX45" fmla="*/ 518344 w 1136356"/>
                <a:gd name="connsiteY45" fmla="*/ 188543 h 1808998"/>
                <a:gd name="connsiteX46" fmla="*/ 532782 w 1136356"/>
                <a:gd name="connsiteY46" fmla="*/ 141153 h 1808998"/>
                <a:gd name="connsiteX47" fmla="*/ 534480 w 1136356"/>
                <a:gd name="connsiteY47" fmla="*/ 131301 h 1808998"/>
                <a:gd name="connsiteX48" fmla="*/ 527686 w 1136356"/>
                <a:gd name="connsiteY48" fmla="*/ 107860 h 1808998"/>
                <a:gd name="connsiteX49" fmla="*/ 498980 w 1136356"/>
                <a:gd name="connsiteY49" fmla="*/ 61829 h 1808998"/>
                <a:gd name="connsiteX50" fmla="*/ 496772 w 1136356"/>
                <a:gd name="connsiteY50" fmla="*/ 59281 h 1808998"/>
                <a:gd name="connsiteX51" fmla="*/ 471293 w 1136356"/>
                <a:gd name="connsiteY51" fmla="*/ 38728 h 1808998"/>
                <a:gd name="connsiteX52" fmla="*/ 445644 w 1136356"/>
                <a:gd name="connsiteY52" fmla="*/ 18345 h 1808998"/>
                <a:gd name="connsiteX53" fmla="*/ 423223 w 1136356"/>
                <a:gd name="connsiteY53" fmla="*/ 5945 h 1808998"/>
                <a:gd name="connsiteX54" fmla="*/ 381777 w 1136356"/>
                <a:gd name="connsiteY54" fmla="*/ 0 h 1808998"/>
                <a:gd name="connsiteX55" fmla="*/ 373284 w 1136356"/>
                <a:gd name="connsiteY55" fmla="*/ 0 h 1808998"/>
                <a:gd name="connsiteX56" fmla="*/ 344918 w 1136356"/>
                <a:gd name="connsiteY56" fmla="*/ 9852 h 1808998"/>
                <a:gd name="connsiteX57" fmla="*/ 300075 w 1136356"/>
                <a:gd name="connsiteY57" fmla="*/ 35161 h 1808998"/>
                <a:gd name="connsiteX58" fmla="*/ 273407 w 1136356"/>
                <a:gd name="connsiteY58" fmla="*/ 71001 h 1808998"/>
                <a:gd name="connsiteX59" fmla="*/ 251156 w 1136356"/>
                <a:gd name="connsiteY59" fmla="*/ 134358 h 1808998"/>
                <a:gd name="connsiteX60" fmla="*/ 243172 w 1136356"/>
                <a:gd name="connsiteY60" fmla="*/ 183618 h 1808998"/>
                <a:gd name="connsiteX61" fmla="*/ 237907 w 1136356"/>
                <a:gd name="connsiteY61" fmla="*/ 235594 h 1808998"/>
                <a:gd name="connsiteX62" fmla="*/ 227375 w 1136356"/>
                <a:gd name="connsiteY62" fmla="*/ 272794 h 1808998"/>
                <a:gd name="connsiteX63" fmla="*/ 214636 w 1136356"/>
                <a:gd name="connsiteY63" fmla="*/ 276530 h 1808998"/>
                <a:gd name="connsiteX64" fmla="*/ 194423 w 1136356"/>
                <a:gd name="connsiteY64" fmla="*/ 286382 h 1808998"/>
                <a:gd name="connsiteX65" fmla="*/ 167925 w 1136356"/>
                <a:gd name="connsiteY65" fmla="*/ 335641 h 1808998"/>
                <a:gd name="connsiteX66" fmla="*/ 153317 w 1136356"/>
                <a:gd name="connsiteY66" fmla="*/ 353307 h 1808998"/>
                <a:gd name="connsiteX67" fmla="*/ 115948 w 1136356"/>
                <a:gd name="connsiteY67" fmla="*/ 403585 h 1808998"/>
                <a:gd name="connsiteX68" fmla="*/ 59045 w 1136356"/>
                <a:gd name="connsiteY68" fmla="*/ 481550 h 1808998"/>
                <a:gd name="connsiteX69" fmla="*/ 49193 w 1136356"/>
                <a:gd name="connsiteY69" fmla="*/ 495139 h 1808998"/>
                <a:gd name="connsiteX70" fmla="*/ 29320 w 1136356"/>
                <a:gd name="connsiteY70" fmla="*/ 577181 h 1808998"/>
                <a:gd name="connsiteX71" fmla="*/ 29320 w 1136356"/>
                <a:gd name="connsiteY71" fmla="*/ 660752 h 1808998"/>
                <a:gd name="connsiteX72" fmla="*/ 25753 w 1136356"/>
                <a:gd name="connsiteY72" fmla="*/ 670264 h 1808998"/>
                <a:gd name="connsiteX73" fmla="*/ 614 w 1136356"/>
                <a:gd name="connsiteY73" fmla="*/ 734131 h 1808998"/>
                <a:gd name="connsiteX74" fmla="*/ 17600 w 1136356"/>
                <a:gd name="connsiteY74" fmla="*/ 818041 h 1808998"/>
                <a:gd name="connsiteX75" fmla="*/ 34416 w 1136356"/>
                <a:gd name="connsiteY75" fmla="*/ 881059 h 1808998"/>
                <a:gd name="connsiteX76" fmla="*/ 53949 w 1136356"/>
                <a:gd name="connsiteY76" fmla="*/ 945435 h 1808998"/>
                <a:gd name="connsiteX77" fmla="*/ 61763 w 1136356"/>
                <a:gd name="connsiteY77" fmla="*/ 982295 h 1808998"/>
                <a:gd name="connsiteX78" fmla="*/ 59894 w 1136356"/>
                <a:gd name="connsiteY78" fmla="*/ 1014398 h 1808998"/>
                <a:gd name="connsiteX79" fmla="*/ 54289 w 1136356"/>
                <a:gd name="connsiteY79" fmla="*/ 1099837 h 1808998"/>
                <a:gd name="connsiteX80" fmla="*/ 79768 w 1136356"/>
                <a:gd name="connsiteY80" fmla="*/ 1170498 h 1808998"/>
                <a:gd name="connsiteX81" fmla="*/ 97943 w 1136356"/>
                <a:gd name="connsiteY81" fmla="*/ 1188673 h 1808998"/>
                <a:gd name="connsiteX82" fmla="*/ 115269 w 1136356"/>
                <a:gd name="connsiteY82" fmla="*/ 1200903 h 1808998"/>
                <a:gd name="connsiteX83" fmla="*/ 140408 w 1136356"/>
                <a:gd name="connsiteY83" fmla="*/ 1210755 h 1808998"/>
                <a:gd name="connsiteX84" fmla="*/ 196801 w 1136356"/>
                <a:gd name="connsiteY84" fmla="*/ 1222985 h 1808998"/>
                <a:gd name="connsiteX85" fmla="*/ 239945 w 1136356"/>
                <a:gd name="connsiteY85" fmla="*/ 1225872 h 1808998"/>
                <a:gd name="connsiteX86" fmla="*/ 259649 w 1136356"/>
                <a:gd name="connsiteY86" fmla="*/ 1242349 h 1808998"/>
                <a:gd name="connsiteX87" fmla="*/ 270690 w 1136356"/>
                <a:gd name="connsiteY87" fmla="*/ 1256787 h 1808998"/>
                <a:gd name="connsiteX88" fmla="*/ 304661 w 1136356"/>
                <a:gd name="connsiteY88" fmla="*/ 1252031 h 1808998"/>
                <a:gd name="connsiteX89" fmla="*/ 314004 w 1136356"/>
                <a:gd name="connsiteY89" fmla="*/ 1237253 h 1808998"/>
                <a:gd name="connsiteX90" fmla="*/ 327762 w 1136356"/>
                <a:gd name="connsiteY90" fmla="*/ 1223494 h 1808998"/>
                <a:gd name="connsiteX91" fmla="*/ 337954 w 1136356"/>
                <a:gd name="connsiteY91" fmla="*/ 1224174 h 1808998"/>
                <a:gd name="connsiteX92" fmla="*/ 344578 w 1136356"/>
                <a:gd name="connsiteY92" fmla="*/ 1229779 h 1808998"/>
                <a:gd name="connsiteX93" fmla="*/ 359016 w 1136356"/>
                <a:gd name="connsiteY93" fmla="*/ 1241500 h 1808998"/>
                <a:gd name="connsiteX94" fmla="*/ 365811 w 1136356"/>
                <a:gd name="connsiteY94" fmla="*/ 1251861 h 1808998"/>
                <a:gd name="connsiteX95" fmla="*/ 353241 w 1136356"/>
                <a:gd name="connsiteY95" fmla="*/ 1261543 h 1808998"/>
                <a:gd name="connsiteX96" fmla="*/ 347636 w 1136356"/>
                <a:gd name="connsiteY96" fmla="*/ 1266639 h 1808998"/>
                <a:gd name="connsiteX97" fmla="*/ 348315 w 1136356"/>
                <a:gd name="connsiteY97" fmla="*/ 1298742 h 1808998"/>
                <a:gd name="connsiteX98" fmla="*/ 348994 w 1136356"/>
                <a:gd name="connsiteY98" fmla="*/ 1315558 h 1808998"/>
                <a:gd name="connsiteX99" fmla="*/ 349504 w 1136356"/>
                <a:gd name="connsiteY99" fmla="*/ 1334582 h 1808998"/>
                <a:gd name="connsiteX100" fmla="*/ 348994 w 1136356"/>
                <a:gd name="connsiteY100" fmla="*/ 1367365 h 1808998"/>
                <a:gd name="connsiteX101" fmla="*/ 349164 w 1136356"/>
                <a:gd name="connsiteY101" fmla="*/ 1383502 h 1808998"/>
                <a:gd name="connsiteX102" fmla="*/ 347975 w 1136356"/>
                <a:gd name="connsiteY102" fmla="*/ 1410679 h 1808998"/>
                <a:gd name="connsiteX103" fmla="*/ 349164 w 1136356"/>
                <a:gd name="connsiteY103" fmla="*/ 1443802 h 1808998"/>
                <a:gd name="connsiteX104" fmla="*/ 346616 w 1136356"/>
                <a:gd name="connsiteY104" fmla="*/ 1497137 h 1808998"/>
                <a:gd name="connsiteX105" fmla="*/ 336255 w 1136356"/>
                <a:gd name="connsiteY105" fmla="*/ 1503932 h 1808998"/>
                <a:gd name="connsiteX106" fmla="*/ 292431 w 1136356"/>
                <a:gd name="connsiteY106" fmla="*/ 1486096 h 1808998"/>
                <a:gd name="connsiteX107" fmla="*/ 216335 w 1136356"/>
                <a:gd name="connsiteY107" fmla="*/ 1454842 h 1808998"/>
                <a:gd name="connsiteX108" fmla="*/ 193743 w 1136356"/>
                <a:gd name="connsiteY108" fmla="*/ 1467922 h 1808998"/>
                <a:gd name="connsiteX109" fmla="*/ 201387 w 1136356"/>
                <a:gd name="connsiteY109" fmla="*/ 1533147 h 1808998"/>
                <a:gd name="connsiteX110" fmla="*/ 203086 w 1136356"/>
                <a:gd name="connsiteY110" fmla="*/ 1537903 h 1808998"/>
                <a:gd name="connsiteX111" fmla="*/ 208012 w 1136356"/>
                <a:gd name="connsiteY111" fmla="*/ 1545037 h 1808998"/>
                <a:gd name="connsiteX112" fmla="*/ 212598 w 1136356"/>
                <a:gd name="connsiteY112" fmla="*/ 1556078 h 1808998"/>
                <a:gd name="connsiteX113" fmla="*/ 205124 w 1136356"/>
                <a:gd name="connsiteY113" fmla="*/ 1561854 h 1808998"/>
                <a:gd name="connsiteX114" fmla="*/ 138369 w 1136356"/>
                <a:gd name="connsiteY114" fmla="*/ 1577650 h 1808998"/>
                <a:gd name="connsiteX115" fmla="*/ 73653 w 1136356"/>
                <a:gd name="connsiteY115" fmla="*/ 1591579 h 1808998"/>
                <a:gd name="connsiteX116" fmla="*/ 54119 w 1136356"/>
                <a:gd name="connsiteY116" fmla="*/ 1608055 h 1808998"/>
                <a:gd name="connsiteX117" fmla="*/ 66009 w 1136356"/>
                <a:gd name="connsiteY117" fmla="*/ 1685001 h 1808998"/>
                <a:gd name="connsiteX118" fmla="*/ 81467 w 1136356"/>
                <a:gd name="connsiteY118" fmla="*/ 1699949 h 1808998"/>
                <a:gd name="connsiteX119" fmla="*/ 115608 w 1136356"/>
                <a:gd name="connsiteY119" fmla="*/ 1695193 h 1808998"/>
                <a:gd name="connsiteX120" fmla="*/ 134123 w 1136356"/>
                <a:gd name="connsiteY120" fmla="*/ 1651199 h 1808998"/>
                <a:gd name="connsiteX121" fmla="*/ 131235 w 1136356"/>
                <a:gd name="connsiteY121" fmla="*/ 1640668 h 1808998"/>
                <a:gd name="connsiteX122" fmla="*/ 137860 w 1136356"/>
                <a:gd name="connsiteY122" fmla="*/ 1626400 h 1808998"/>
                <a:gd name="connsiteX123" fmla="*/ 239775 w 1136356"/>
                <a:gd name="connsiteY123" fmla="*/ 1615529 h 1808998"/>
                <a:gd name="connsiteX124" fmla="*/ 245550 w 1136356"/>
                <a:gd name="connsiteY124" fmla="*/ 1614680 h 1808998"/>
                <a:gd name="connsiteX125" fmla="*/ 265933 w 1136356"/>
                <a:gd name="connsiteY125" fmla="*/ 1608395 h 1808998"/>
                <a:gd name="connsiteX126" fmla="*/ 316042 w 1136356"/>
                <a:gd name="connsiteY126" fmla="*/ 1599902 h 1808998"/>
                <a:gd name="connsiteX127" fmla="*/ 348994 w 1136356"/>
                <a:gd name="connsiteY127" fmla="*/ 1599053 h 1808998"/>
                <a:gd name="connsiteX128" fmla="*/ 364112 w 1136356"/>
                <a:gd name="connsiteY128" fmla="*/ 1612132 h 1808998"/>
                <a:gd name="connsiteX129" fmla="*/ 368528 w 1136356"/>
                <a:gd name="connsiteY129" fmla="*/ 1668015 h 1808998"/>
                <a:gd name="connsiteX130" fmla="*/ 353750 w 1136356"/>
                <a:gd name="connsiteY130" fmla="*/ 1679906 h 1808998"/>
                <a:gd name="connsiteX131" fmla="*/ 345427 w 1136356"/>
                <a:gd name="connsiteY131" fmla="*/ 1685171 h 1808998"/>
                <a:gd name="connsiteX132" fmla="*/ 344578 w 1136356"/>
                <a:gd name="connsiteY132" fmla="*/ 1694513 h 1808998"/>
                <a:gd name="connsiteX133" fmla="*/ 361394 w 1136356"/>
                <a:gd name="connsiteY133" fmla="*/ 1786067 h 1808998"/>
                <a:gd name="connsiteX134" fmla="*/ 372435 w 1136356"/>
                <a:gd name="connsiteY134" fmla="*/ 1798297 h 1808998"/>
                <a:gd name="connsiteX135" fmla="*/ 419995 w 1136356"/>
                <a:gd name="connsiteY135" fmla="*/ 1808998 h 1808998"/>
                <a:gd name="connsiteX136" fmla="*/ 435453 w 1136356"/>
                <a:gd name="connsiteY136" fmla="*/ 1803223 h 1808998"/>
                <a:gd name="connsiteX137" fmla="*/ 456006 w 1136356"/>
                <a:gd name="connsiteY137" fmla="*/ 1753624 h 1808998"/>
                <a:gd name="connsiteX138" fmla="*/ 441568 w 1136356"/>
                <a:gd name="connsiteY138" fmla="*/ 1732562 h 1808998"/>
                <a:gd name="connsiteX139" fmla="*/ 432056 w 1136356"/>
                <a:gd name="connsiteY139" fmla="*/ 1729165 h 1808998"/>
                <a:gd name="connsiteX140" fmla="*/ 417108 w 1136356"/>
                <a:gd name="connsiteY140" fmla="*/ 1711499 h 1808998"/>
                <a:gd name="connsiteX141" fmla="*/ 410653 w 1136356"/>
                <a:gd name="connsiteY141" fmla="*/ 1615869 h 1808998"/>
                <a:gd name="connsiteX142" fmla="*/ 425771 w 1136356"/>
                <a:gd name="connsiteY142" fmla="*/ 1597694 h 1808998"/>
                <a:gd name="connsiteX143" fmla="*/ 475709 w 1136356"/>
                <a:gd name="connsiteY143" fmla="*/ 1599053 h 1808998"/>
                <a:gd name="connsiteX144" fmla="*/ 555713 w 1136356"/>
                <a:gd name="connsiteY144" fmla="*/ 1608395 h 1808998"/>
                <a:gd name="connsiteX145" fmla="*/ 662894 w 1136356"/>
                <a:gd name="connsiteY145" fmla="*/ 1618926 h 1808998"/>
                <a:gd name="connsiteX146" fmla="*/ 671726 w 1136356"/>
                <a:gd name="connsiteY146" fmla="*/ 1630477 h 1808998"/>
                <a:gd name="connsiteX147" fmla="*/ 680389 w 1136356"/>
                <a:gd name="connsiteY147" fmla="*/ 1677188 h 1808998"/>
                <a:gd name="connsiteX148" fmla="*/ 694488 w 1136356"/>
                <a:gd name="connsiteY148" fmla="*/ 1714896 h 1808998"/>
                <a:gd name="connsiteX149" fmla="*/ 733725 w 1136356"/>
                <a:gd name="connsiteY149" fmla="*/ 1752945 h 1808998"/>
                <a:gd name="connsiteX150" fmla="*/ 800140 w 1136356"/>
                <a:gd name="connsiteY150" fmla="*/ 1760758 h 1808998"/>
                <a:gd name="connsiteX151" fmla="*/ 808463 w 1136356"/>
                <a:gd name="connsiteY151" fmla="*/ 1759739 h 1808998"/>
                <a:gd name="connsiteX152" fmla="*/ 825449 w 1136356"/>
                <a:gd name="connsiteY152" fmla="*/ 1757022 h 1808998"/>
                <a:gd name="connsiteX153" fmla="*/ 875217 w 1136356"/>
                <a:gd name="connsiteY153" fmla="*/ 1766873 h 1808998"/>
                <a:gd name="connsiteX154" fmla="*/ 972207 w 1136356"/>
                <a:gd name="connsiteY154" fmla="*/ 1778594 h 1808998"/>
                <a:gd name="connsiteX155" fmla="*/ 1054589 w 1136356"/>
                <a:gd name="connsiteY155" fmla="*/ 1768572 h 1808998"/>
                <a:gd name="connsiteX156" fmla="*/ 1096204 w 1136356"/>
                <a:gd name="connsiteY156" fmla="*/ 1747339 h 1808998"/>
                <a:gd name="connsiteX157" fmla="*/ 1099771 w 1136356"/>
                <a:gd name="connsiteY157" fmla="*/ 1719483 h 1808998"/>
                <a:gd name="connsiteX158" fmla="*/ 1043038 w 1136356"/>
                <a:gd name="connsiteY158" fmla="*/ 1684662 h 1808998"/>
                <a:gd name="connsiteX159" fmla="*/ 1022145 w 1136356"/>
                <a:gd name="connsiteY159" fmla="*/ 1682623 h 1808998"/>
                <a:gd name="connsiteX160" fmla="*/ 1001253 w 1136356"/>
                <a:gd name="connsiteY160" fmla="*/ 1681434 h 1808998"/>
                <a:gd name="connsiteX161" fmla="*/ 995308 w 1136356"/>
                <a:gd name="connsiteY161" fmla="*/ 1680755 h 1808998"/>
                <a:gd name="connsiteX162" fmla="*/ 980870 w 1136356"/>
                <a:gd name="connsiteY162" fmla="*/ 1671243 h 1808998"/>
                <a:gd name="connsiteX163" fmla="*/ 948257 w 1136356"/>
                <a:gd name="connsiteY163" fmla="*/ 1655616 h 1808998"/>
                <a:gd name="connsiteX164" fmla="*/ 945539 w 1136356"/>
                <a:gd name="connsiteY164" fmla="*/ 1651879 h 1808998"/>
                <a:gd name="connsiteX165" fmla="*/ 950295 w 1136356"/>
                <a:gd name="connsiteY165" fmla="*/ 1649331 h 1808998"/>
                <a:gd name="connsiteX166" fmla="*/ 964733 w 1136356"/>
                <a:gd name="connsiteY166" fmla="*/ 1648991 h 1808998"/>
                <a:gd name="connsiteX167" fmla="*/ 1037773 w 1136356"/>
                <a:gd name="connsiteY167" fmla="*/ 1646783 h 1808998"/>
                <a:gd name="connsiteX168" fmla="*/ 1088560 w 1136356"/>
                <a:gd name="connsiteY168" fmla="*/ 1626740 h 1808998"/>
                <a:gd name="connsiteX169" fmla="*/ 1092467 w 1136356"/>
                <a:gd name="connsiteY169" fmla="*/ 1607206 h 1808998"/>
                <a:gd name="connsiteX170" fmla="*/ 1071235 w 1136356"/>
                <a:gd name="connsiteY170" fmla="*/ 1587842 h 1808998"/>
                <a:gd name="connsiteX171" fmla="*/ 1058326 w 1136356"/>
                <a:gd name="connsiteY171" fmla="*/ 1584105 h 1808998"/>
                <a:gd name="connsiteX172" fmla="*/ 1055947 w 1136356"/>
                <a:gd name="connsiteY172" fmla="*/ 1584615 h 1808998"/>
                <a:gd name="connsiteX173" fmla="*/ 1044737 w 1136356"/>
                <a:gd name="connsiteY173" fmla="*/ 1587332 h 1808998"/>
                <a:gd name="connsiteX174" fmla="*/ 1029959 w 1136356"/>
                <a:gd name="connsiteY174" fmla="*/ 1581387 h 1808998"/>
                <a:gd name="connsiteX175" fmla="*/ 1003461 w 1136356"/>
                <a:gd name="connsiteY175" fmla="*/ 1570347 h 1808998"/>
                <a:gd name="connsiteX176" fmla="*/ 994968 w 1136356"/>
                <a:gd name="connsiteY176" fmla="*/ 1561514 h 1808998"/>
                <a:gd name="connsiteX177" fmla="*/ 995987 w 1136356"/>
                <a:gd name="connsiteY177" fmla="*/ 1489324 h 1808998"/>
                <a:gd name="connsiteX178" fmla="*/ 1001253 w 1136356"/>
                <a:gd name="connsiteY178" fmla="*/ 1482360 h 1808998"/>
                <a:gd name="connsiteX179" fmla="*/ 1008047 w 1136356"/>
                <a:gd name="connsiteY179" fmla="*/ 1468941 h 1808998"/>
                <a:gd name="connsiteX180" fmla="*/ 1006519 w 1136356"/>
                <a:gd name="connsiteY180" fmla="*/ 1457220 h 1808998"/>
                <a:gd name="connsiteX181" fmla="*/ 1002442 w 1136356"/>
                <a:gd name="connsiteY181" fmla="*/ 1390296 h 1808998"/>
                <a:gd name="connsiteX182" fmla="*/ 1006519 w 1136356"/>
                <a:gd name="connsiteY182" fmla="*/ 1229439 h 1808998"/>
                <a:gd name="connsiteX183" fmla="*/ 1015691 w 1136356"/>
                <a:gd name="connsiteY183" fmla="*/ 1100856 h 1808998"/>
                <a:gd name="connsiteX184" fmla="*/ 999724 w 1136356"/>
                <a:gd name="connsiteY184" fmla="*/ 1050238 h 1808998"/>
                <a:gd name="connsiteX185" fmla="*/ 992760 w 1136356"/>
                <a:gd name="connsiteY185" fmla="*/ 1032403 h 1808998"/>
                <a:gd name="connsiteX186" fmla="*/ 983248 w 1136356"/>
                <a:gd name="connsiteY186" fmla="*/ 1004037 h 1808998"/>
                <a:gd name="connsiteX187" fmla="*/ 981719 w 1136356"/>
                <a:gd name="connsiteY187" fmla="*/ 990957 h 1808998"/>
                <a:gd name="connsiteX188" fmla="*/ 1133403 w 1136356"/>
                <a:gd name="connsiteY188" fmla="*/ 687759 h 1808998"/>
                <a:gd name="connsiteX189" fmla="*/ 1137819 w 1136356"/>
                <a:gd name="connsiteY189" fmla="*/ 680795 h 1808998"/>
                <a:gd name="connsiteX190" fmla="*/ 1137819 w 1136356"/>
                <a:gd name="connsiteY190" fmla="*/ 679096 h 1808998"/>
                <a:gd name="connsiteX191" fmla="*/ 1127628 w 1136356"/>
                <a:gd name="connsiteY191" fmla="*/ 671962 h 1808998"/>
                <a:gd name="connsiteX192" fmla="*/ 187798 w 1136356"/>
                <a:gd name="connsiteY192" fmla="*/ 1154022 h 1808998"/>
                <a:gd name="connsiteX193" fmla="*/ 143125 w 1136356"/>
                <a:gd name="connsiteY193" fmla="*/ 1155891 h 1808998"/>
                <a:gd name="connsiteX194" fmla="*/ 125630 w 1136356"/>
                <a:gd name="connsiteY194" fmla="*/ 1144000 h 1808998"/>
                <a:gd name="connsiteX195" fmla="*/ 103548 w 1136356"/>
                <a:gd name="connsiteY195" fmla="*/ 1086079 h 1808998"/>
                <a:gd name="connsiteX196" fmla="*/ 103548 w 1136356"/>
                <a:gd name="connsiteY196" fmla="*/ 1069942 h 1808998"/>
                <a:gd name="connsiteX197" fmla="*/ 107795 w 1136356"/>
                <a:gd name="connsiteY197" fmla="*/ 997242 h 1808998"/>
                <a:gd name="connsiteX198" fmla="*/ 120364 w 1136356"/>
                <a:gd name="connsiteY198" fmla="*/ 987051 h 1808998"/>
                <a:gd name="connsiteX199" fmla="*/ 128687 w 1136356"/>
                <a:gd name="connsiteY199" fmla="*/ 997072 h 1808998"/>
                <a:gd name="connsiteX200" fmla="*/ 152128 w 1136356"/>
                <a:gd name="connsiteY200" fmla="*/ 1027817 h 1808998"/>
                <a:gd name="connsiteX201" fmla="*/ 176078 w 1136356"/>
                <a:gd name="connsiteY201" fmla="*/ 1063317 h 1808998"/>
                <a:gd name="connsiteX202" fmla="*/ 176758 w 1136356"/>
                <a:gd name="connsiteY202" fmla="*/ 1066545 h 1808998"/>
                <a:gd name="connsiteX203" fmla="*/ 192215 w 1136356"/>
                <a:gd name="connsiteY203" fmla="*/ 1124636 h 1808998"/>
                <a:gd name="connsiteX204" fmla="*/ 187798 w 1136356"/>
                <a:gd name="connsiteY204" fmla="*/ 1154022 h 1808998"/>
                <a:gd name="connsiteX205" fmla="*/ 795724 w 1136356"/>
                <a:gd name="connsiteY205" fmla="*/ 1195638 h 1808998"/>
                <a:gd name="connsiteX206" fmla="*/ 783663 w 1136356"/>
                <a:gd name="connsiteY206" fmla="*/ 1278699 h 1808998"/>
                <a:gd name="connsiteX207" fmla="*/ 782305 w 1136356"/>
                <a:gd name="connsiteY207" fmla="*/ 1330506 h 1808998"/>
                <a:gd name="connsiteX208" fmla="*/ 772962 w 1136356"/>
                <a:gd name="connsiteY208" fmla="*/ 1370422 h 1808998"/>
                <a:gd name="connsiteX209" fmla="*/ 750201 w 1136356"/>
                <a:gd name="connsiteY209" fmla="*/ 1462486 h 1808998"/>
                <a:gd name="connsiteX210" fmla="*/ 721495 w 1136356"/>
                <a:gd name="connsiteY210" fmla="*/ 1605337 h 1808998"/>
                <a:gd name="connsiteX211" fmla="*/ 720306 w 1136356"/>
                <a:gd name="connsiteY211" fmla="*/ 1606526 h 1808998"/>
                <a:gd name="connsiteX212" fmla="*/ 715041 w 1136356"/>
                <a:gd name="connsiteY212" fmla="*/ 1586313 h 1808998"/>
                <a:gd name="connsiteX213" fmla="*/ 702981 w 1136356"/>
                <a:gd name="connsiteY213" fmla="*/ 1577820 h 1808998"/>
                <a:gd name="connsiteX214" fmla="*/ 615673 w 1136356"/>
                <a:gd name="connsiteY214" fmla="*/ 1561174 h 1808998"/>
                <a:gd name="connsiteX215" fmla="*/ 590024 w 1136356"/>
                <a:gd name="connsiteY215" fmla="*/ 1555739 h 1808998"/>
                <a:gd name="connsiteX216" fmla="*/ 585778 w 1136356"/>
                <a:gd name="connsiteY216" fmla="*/ 1550643 h 1808998"/>
                <a:gd name="connsiteX217" fmla="*/ 589515 w 1136356"/>
                <a:gd name="connsiteY217" fmla="*/ 1516671 h 1808998"/>
                <a:gd name="connsiteX218" fmla="*/ 585608 w 1136356"/>
                <a:gd name="connsiteY218" fmla="*/ 1479302 h 1808998"/>
                <a:gd name="connsiteX219" fmla="*/ 579493 w 1136356"/>
                <a:gd name="connsiteY219" fmla="*/ 1475395 h 1808998"/>
                <a:gd name="connsiteX220" fmla="*/ 569471 w 1136356"/>
                <a:gd name="connsiteY220" fmla="*/ 1463675 h 1808998"/>
                <a:gd name="connsiteX221" fmla="*/ 553335 w 1136356"/>
                <a:gd name="connsiteY221" fmla="*/ 1443292 h 1808998"/>
                <a:gd name="connsiteX222" fmla="*/ 541275 w 1136356"/>
                <a:gd name="connsiteY222" fmla="*/ 1444481 h 1808998"/>
                <a:gd name="connsiteX223" fmla="*/ 442077 w 1136356"/>
                <a:gd name="connsiteY223" fmla="*/ 1492381 h 1808998"/>
                <a:gd name="connsiteX224" fmla="*/ 424072 w 1136356"/>
                <a:gd name="connsiteY224" fmla="*/ 1481340 h 1808998"/>
                <a:gd name="connsiteX225" fmla="*/ 423053 w 1136356"/>
                <a:gd name="connsiteY225" fmla="*/ 1308933 h 1808998"/>
                <a:gd name="connsiteX226" fmla="*/ 423393 w 1136356"/>
                <a:gd name="connsiteY226" fmla="*/ 1264261 h 1808998"/>
                <a:gd name="connsiteX227" fmla="*/ 419486 w 1136356"/>
                <a:gd name="connsiteY227" fmla="*/ 1258485 h 1808998"/>
                <a:gd name="connsiteX228" fmla="*/ 409294 w 1136356"/>
                <a:gd name="connsiteY228" fmla="*/ 1254239 h 1808998"/>
                <a:gd name="connsiteX229" fmla="*/ 404708 w 1136356"/>
                <a:gd name="connsiteY229" fmla="*/ 1251012 h 1808998"/>
                <a:gd name="connsiteX230" fmla="*/ 408275 w 1136356"/>
                <a:gd name="connsiteY230" fmla="*/ 1246086 h 1808998"/>
                <a:gd name="connsiteX231" fmla="*/ 413371 w 1136356"/>
                <a:gd name="connsiteY231" fmla="*/ 1241669 h 1808998"/>
                <a:gd name="connsiteX232" fmla="*/ 440039 w 1136356"/>
                <a:gd name="connsiteY232" fmla="*/ 1229439 h 1808998"/>
                <a:gd name="connsiteX233" fmla="*/ 585268 w 1136356"/>
                <a:gd name="connsiteY233" fmla="*/ 1229100 h 1808998"/>
                <a:gd name="connsiteX234" fmla="*/ 658987 w 1136356"/>
                <a:gd name="connsiteY234" fmla="*/ 1213133 h 1808998"/>
                <a:gd name="connsiteX235" fmla="*/ 680559 w 1136356"/>
                <a:gd name="connsiteY235" fmla="*/ 1196996 h 1808998"/>
                <a:gd name="connsiteX236" fmla="*/ 690241 w 1136356"/>
                <a:gd name="connsiteY236" fmla="*/ 1192580 h 1808998"/>
                <a:gd name="connsiteX237" fmla="*/ 788589 w 1136356"/>
                <a:gd name="connsiteY237" fmla="*/ 1186805 h 1808998"/>
                <a:gd name="connsiteX238" fmla="*/ 795724 w 1136356"/>
                <a:gd name="connsiteY238" fmla="*/ 1195638 h 180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1136356" h="1808998">
                  <a:moveTo>
                    <a:pt x="1127628" y="671962"/>
                  </a:moveTo>
                  <a:cubicBezTo>
                    <a:pt x="1090089" y="653957"/>
                    <a:pt x="1052720" y="635612"/>
                    <a:pt x="1015351" y="617607"/>
                  </a:cubicBezTo>
                  <a:cubicBezTo>
                    <a:pt x="1003121" y="611662"/>
                    <a:pt x="1001932" y="611832"/>
                    <a:pt x="995308" y="623383"/>
                  </a:cubicBezTo>
                  <a:cubicBezTo>
                    <a:pt x="981549" y="647503"/>
                    <a:pt x="967621" y="671453"/>
                    <a:pt x="953862" y="695573"/>
                  </a:cubicBezTo>
                  <a:cubicBezTo>
                    <a:pt x="918022" y="757911"/>
                    <a:pt x="882182" y="820079"/>
                    <a:pt x="846341" y="882418"/>
                  </a:cubicBezTo>
                  <a:cubicBezTo>
                    <a:pt x="841416" y="891080"/>
                    <a:pt x="840906" y="891080"/>
                    <a:pt x="833093" y="885305"/>
                  </a:cubicBezTo>
                  <a:cubicBezTo>
                    <a:pt x="814748" y="871547"/>
                    <a:pt x="796063" y="858128"/>
                    <a:pt x="778228" y="844029"/>
                  </a:cubicBezTo>
                  <a:cubicBezTo>
                    <a:pt x="762261" y="831460"/>
                    <a:pt x="744766" y="827043"/>
                    <a:pt x="725062" y="830441"/>
                  </a:cubicBezTo>
                  <a:cubicBezTo>
                    <a:pt x="721665" y="830950"/>
                    <a:pt x="718268" y="831630"/>
                    <a:pt x="715041" y="830271"/>
                  </a:cubicBezTo>
                  <a:cubicBezTo>
                    <a:pt x="709435" y="827893"/>
                    <a:pt x="704000" y="828912"/>
                    <a:pt x="698564" y="831120"/>
                  </a:cubicBezTo>
                  <a:cubicBezTo>
                    <a:pt x="692789" y="833328"/>
                    <a:pt x="687014" y="835536"/>
                    <a:pt x="680559" y="834687"/>
                  </a:cubicBezTo>
                  <a:cubicBezTo>
                    <a:pt x="658308" y="831969"/>
                    <a:pt x="636736" y="826194"/>
                    <a:pt x="614654" y="823137"/>
                  </a:cubicBezTo>
                  <a:cubicBezTo>
                    <a:pt x="611427" y="822627"/>
                    <a:pt x="608879" y="820929"/>
                    <a:pt x="606671" y="818551"/>
                  </a:cubicBezTo>
                  <a:cubicBezTo>
                    <a:pt x="600895" y="812096"/>
                    <a:pt x="593422" y="809208"/>
                    <a:pt x="584929" y="808189"/>
                  </a:cubicBezTo>
                  <a:cubicBezTo>
                    <a:pt x="573208" y="806830"/>
                    <a:pt x="563017" y="800715"/>
                    <a:pt x="552146" y="796639"/>
                  </a:cubicBezTo>
                  <a:cubicBezTo>
                    <a:pt x="549258" y="795620"/>
                    <a:pt x="546710" y="793411"/>
                    <a:pt x="545351" y="790524"/>
                  </a:cubicBezTo>
                  <a:cubicBezTo>
                    <a:pt x="535500" y="770990"/>
                    <a:pt x="516306" y="772349"/>
                    <a:pt x="499490" y="772689"/>
                  </a:cubicBezTo>
                  <a:cubicBezTo>
                    <a:pt x="489977" y="772858"/>
                    <a:pt x="482164" y="772519"/>
                    <a:pt x="475709" y="765555"/>
                  </a:cubicBezTo>
                  <a:cubicBezTo>
                    <a:pt x="468405" y="757571"/>
                    <a:pt x="459912" y="752815"/>
                    <a:pt x="449381" y="751796"/>
                  </a:cubicBezTo>
                  <a:cubicBezTo>
                    <a:pt x="443606" y="751286"/>
                    <a:pt x="439869" y="748399"/>
                    <a:pt x="440209" y="741944"/>
                  </a:cubicBezTo>
                  <a:cubicBezTo>
                    <a:pt x="440548" y="733961"/>
                    <a:pt x="435623" y="730394"/>
                    <a:pt x="428319" y="728865"/>
                  </a:cubicBezTo>
                  <a:cubicBezTo>
                    <a:pt x="424921" y="728186"/>
                    <a:pt x="421524" y="728016"/>
                    <a:pt x="418127" y="727846"/>
                  </a:cubicBezTo>
                  <a:cubicBezTo>
                    <a:pt x="407426" y="727336"/>
                    <a:pt x="402840" y="720542"/>
                    <a:pt x="406916" y="710520"/>
                  </a:cubicBezTo>
                  <a:cubicBezTo>
                    <a:pt x="409464" y="704405"/>
                    <a:pt x="411333" y="698290"/>
                    <a:pt x="413541" y="692175"/>
                  </a:cubicBezTo>
                  <a:cubicBezTo>
                    <a:pt x="417278" y="682663"/>
                    <a:pt x="417108" y="672132"/>
                    <a:pt x="421354" y="662620"/>
                  </a:cubicBezTo>
                  <a:cubicBezTo>
                    <a:pt x="428319" y="646993"/>
                    <a:pt x="427469" y="632045"/>
                    <a:pt x="419656" y="616928"/>
                  </a:cubicBezTo>
                  <a:cubicBezTo>
                    <a:pt x="413031" y="604189"/>
                    <a:pt x="406747" y="591109"/>
                    <a:pt x="403349" y="577011"/>
                  </a:cubicBezTo>
                  <a:cubicBezTo>
                    <a:pt x="399782" y="562403"/>
                    <a:pt x="394177" y="548475"/>
                    <a:pt x="389081" y="534376"/>
                  </a:cubicBezTo>
                  <a:cubicBezTo>
                    <a:pt x="381098" y="512295"/>
                    <a:pt x="370567" y="491062"/>
                    <a:pt x="367849" y="467452"/>
                  </a:cubicBezTo>
                  <a:cubicBezTo>
                    <a:pt x="366490" y="455392"/>
                    <a:pt x="364791" y="443162"/>
                    <a:pt x="373794" y="432631"/>
                  </a:cubicBezTo>
                  <a:cubicBezTo>
                    <a:pt x="375323" y="430932"/>
                    <a:pt x="375832" y="428554"/>
                    <a:pt x="376681" y="426516"/>
                  </a:cubicBezTo>
                  <a:cubicBezTo>
                    <a:pt x="379739" y="418872"/>
                    <a:pt x="379060" y="412588"/>
                    <a:pt x="372265" y="406812"/>
                  </a:cubicBezTo>
                  <a:cubicBezTo>
                    <a:pt x="364452" y="400188"/>
                    <a:pt x="357487" y="392884"/>
                    <a:pt x="350693" y="385240"/>
                  </a:cubicBezTo>
                  <a:cubicBezTo>
                    <a:pt x="345258" y="379125"/>
                    <a:pt x="345597" y="375558"/>
                    <a:pt x="351542" y="370123"/>
                  </a:cubicBezTo>
                  <a:cubicBezTo>
                    <a:pt x="357657" y="364517"/>
                    <a:pt x="362753" y="363838"/>
                    <a:pt x="370736" y="368764"/>
                  </a:cubicBezTo>
                  <a:cubicBezTo>
                    <a:pt x="380249" y="374539"/>
                    <a:pt x="389931" y="379635"/>
                    <a:pt x="400292" y="383542"/>
                  </a:cubicBezTo>
                  <a:cubicBezTo>
                    <a:pt x="414900" y="388977"/>
                    <a:pt x="424752" y="384901"/>
                    <a:pt x="430697" y="370972"/>
                  </a:cubicBezTo>
                  <a:cubicBezTo>
                    <a:pt x="433584" y="364178"/>
                    <a:pt x="438001" y="360101"/>
                    <a:pt x="444795" y="357383"/>
                  </a:cubicBezTo>
                  <a:cubicBezTo>
                    <a:pt x="454647" y="353646"/>
                    <a:pt x="459403" y="342945"/>
                    <a:pt x="468915" y="338529"/>
                  </a:cubicBezTo>
                  <a:cubicBezTo>
                    <a:pt x="469934" y="338019"/>
                    <a:pt x="470104" y="335981"/>
                    <a:pt x="470444" y="334622"/>
                  </a:cubicBezTo>
                  <a:cubicBezTo>
                    <a:pt x="474011" y="323921"/>
                    <a:pt x="475200" y="322902"/>
                    <a:pt x="485901" y="322732"/>
                  </a:cubicBezTo>
                  <a:cubicBezTo>
                    <a:pt x="500509" y="322392"/>
                    <a:pt x="505435" y="317466"/>
                    <a:pt x="506114" y="302689"/>
                  </a:cubicBezTo>
                  <a:cubicBezTo>
                    <a:pt x="506624" y="289949"/>
                    <a:pt x="505265" y="277210"/>
                    <a:pt x="503566" y="264640"/>
                  </a:cubicBezTo>
                  <a:cubicBezTo>
                    <a:pt x="501868" y="252580"/>
                    <a:pt x="503906" y="241539"/>
                    <a:pt x="510700" y="231518"/>
                  </a:cubicBezTo>
                  <a:cubicBezTo>
                    <a:pt x="512908" y="228121"/>
                    <a:pt x="514267" y="224554"/>
                    <a:pt x="514607" y="220477"/>
                  </a:cubicBezTo>
                  <a:cubicBezTo>
                    <a:pt x="515626" y="209776"/>
                    <a:pt x="516475" y="199075"/>
                    <a:pt x="518344" y="188543"/>
                  </a:cubicBezTo>
                  <a:cubicBezTo>
                    <a:pt x="521231" y="172237"/>
                    <a:pt x="522081" y="155251"/>
                    <a:pt x="532782" y="141153"/>
                  </a:cubicBezTo>
                  <a:cubicBezTo>
                    <a:pt x="534820" y="138435"/>
                    <a:pt x="535500" y="134698"/>
                    <a:pt x="534480" y="131301"/>
                  </a:cubicBezTo>
                  <a:cubicBezTo>
                    <a:pt x="531933" y="123487"/>
                    <a:pt x="531593" y="114655"/>
                    <a:pt x="527686" y="107860"/>
                  </a:cubicBezTo>
                  <a:cubicBezTo>
                    <a:pt x="518853" y="92233"/>
                    <a:pt x="514607" y="73379"/>
                    <a:pt x="498980" y="61829"/>
                  </a:cubicBezTo>
                  <a:cubicBezTo>
                    <a:pt x="498131" y="61149"/>
                    <a:pt x="497451" y="60130"/>
                    <a:pt x="496772" y="59281"/>
                  </a:cubicBezTo>
                  <a:cubicBezTo>
                    <a:pt x="490147" y="50108"/>
                    <a:pt x="481145" y="43484"/>
                    <a:pt x="471293" y="38728"/>
                  </a:cubicBezTo>
                  <a:cubicBezTo>
                    <a:pt x="461101" y="33802"/>
                    <a:pt x="452439" y="27008"/>
                    <a:pt x="445644" y="18345"/>
                  </a:cubicBezTo>
                  <a:cubicBezTo>
                    <a:pt x="439699" y="10871"/>
                    <a:pt x="432056" y="7983"/>
                    <a:pt x="423223" y="5945"/>
                  </a:cubicBezTo>
                  <a:cubicBezTo>
                    <a:pt x="409634" y="3397"/>
                    <a:pt x="395706" y="1868"/>
                    <a:pt x="381777" y="0"/>
                  </a:cubicBezTo>
                  <a:cubicBezTo>
                    <a:pt x="378890" y="0"/>
                    <a:pt x="376172" y="0"/>
                    <a:pt x="373284" y="0"/>
                  </a:cubicBezTo>
                  <a:cubicBezTo>
                    <a:pt x="363772" y="3227"/>
                    <a:pt x="354430" y="6964"/>
                    <a:pt x="344918" y="9852"/>
                  </a:cubicBezTo>
                  <a:cubicBezTo>
                    <a:pt x="327932" y="14778"/>
                    <a:pt x="313154" y="23780"/>
                    <a:pt x="300075" y="35161"/>
                  </a:cubicBezTo>
                  <a:cubicBezTo>
                    <a:pt x="288695" y="45013"/>
                    <a:pt x="280202" y="57412"/>
                    <a:pt x="273407" y="71001"/>
                  </a:cubicBezTo>
                  <a:cubicBezTo>
                    <a:pt x="263216" y="91214"/>
                    <a:pt x="253194" y="111088"/>
                    <a:pt x="251156" y="134358"/>
                  </a:cubicBezTo>
                  <a:cubicBezTo>
                    <a:pt x="249797" y="150835"/>
                    <a:pt x="246909" y="167311"/>
                    <a:pt x="243172" y="183618"/>
                  </a:cubicBezTo>
                  <a:cubicBezTo>
                    <a:pt x="239435" y="200603"/>
                    <a:pt x="234510" y="217929"/>
                    <a:pt x="237907" y="235594"/>
                  </a:cubicBezTo>
                  <a:cubicBezTo>
                    <a:pt x="240794" y="250202"/>
                    <a:pt x="234510" y="261583"/>
                    <a:pt x="227375" y="272794"/>
                  </a:cubicBezTo>
                  <a:cubicBezTo>
                    <a:pt x="224488" y="277380"/>
                    <a:pt x="221091" y="279758"/>
                    <a:pt x="214636" y="276530"/>
                  </a:cubicBezTo>
                  <a:cubicBezTo>
                    <a:pt x="205124" y="271605"/>
                    <a:pt x="196801" y="275681"/>
                    <a:pt x="194423" y="286382"/>
                  </a:cubicBezTo>
                  <a:cubicBezTo>
                    <a:pt x="190007" y="305237"/>
                    <a:pt x="181514" y="321713"/>
                    <a:pt x="167925" y="335641"/>
                  </a:cubicBezTo>
                  <a:cubicBezTo>
                    <a:pt x="162659" y="341077"/>
                    <a:pt x="157903" y="347192"/>
                    <a:pt x="153317" y="353307"/>
                  </a:cubicBezTo>
                  <a:cubicBezTo>
                    <a:pt x="140747" y="370123"/>
                    <a:pt x="126309" y="385240"/>
                    <a:pt x="115948" y="403585"/>
                  </a:cubicBezTo>
                  <a:cubicBezTo>
                    <a:pt x="99811" y="431612"/>
                    <a:pt x="81976" y="458449"/>
                    <a:pt x="59045" y="481550"/>
                  </a:cubicBezTo>
                  <a:cubicBezTo>
                    <a:pt x="55138" y="485627"/>
                    <a:pt x="51062" y="489703"/>
                    <a:pt x="49193" y="495139"/>
                  </a:cubicBezTo>
                  <a:cubicBezTo>
                    <a:pt x="39681" y="521807"/>
                    <a:pt x="33057" y="549494"/>
                    <a:pt x="29320" y="577181"/>
                  </a:cubicBezTo>
                  <a:cubicBezTo>
                    <a:pt x="25753" y="604698"/>
                    <a:pt x="23035" y="632895"/>
                    <a:pt x="29320" y="660752"/>
                  </a:cubicBezTo>
                  <a:cubicBezTo>
                    <a:pt x="30169" y="664658"/>
                    <a:pt x="29320" y="667546"/>
                    <a:pt x="25753" y="670264"/>
                  </a:cubicBezTo>
                  <a:cubicBezTo>
                    <a:pt x="3841" y="686230"/>
                    <a:pt x="-2104" y="709331"/>
                    <a:pt x="614" y="734131"/>
                  </a:cubicBezTo>
                  <a:cubicBezTo>
                    <a:pt x="3501" y="762497"/>
                    <a:pt x="10126" y="790354"/>
                    <a:pt x="17600" y="818041"/>
                  </a:cubicBezTo>
                  <a:cubicBezTo>
                    <a:pt x="23375" y="838934"/>
                    <a:pt x="30509" y="859656"/>
                    <a:pt x="34416" y="881059"/>
                  </a:cubicBezTo>
                  <a:cubicBezTo>
                    <a:pt x="38492" y="903480"/>
                    <a:pt x="44098" y="925052"/>
                    <a:pt x="53949" y="945435"/>
                  </a:cubicBezTo>
                  <a:cubicBezTo>
                    <a:pt x="59725" y="957325"/>
                    <a:pt x="61763" y="969555"/>
                    <a:pt x="61763" y="982295"/>
                  </a:cubicBezTo>
                  <a:cubicBezTo>
                    <a:pt x="61763" y="992996"/>
                    <a:pt x="60574" y="1003697"/>
                    <a:pt x="59894" y="1014398"/>
                  </a:cubicBezTo>
                  <a:cubicBezTo>
                    <a:pt x="57856" y="1042934"/>
                    <a:pt x="53440" y="1071131"/>
                    <a:pt x="54289" y="1099837"/>
                  </a:cubicBezTo>
                  <a:cubicBezTo>
                    <a:pt x="55138" y="1126335"/>
                    <a:pt x="63801" y="1149436"/>
                    <a:pt x="79768" y="1170498"/>
                  </a:cubicBezTo>
                  <a:cubicBezTo>
                    <a:pt x="85204" y="1177632"/>
                    <a:pt x="92847" y="1181709"/>
                    <a:pt x="97943" y="1188673"/>
                  </a:cubicBezTo>
                  <a:cubicBezTo>
                    <a:pt x="102189" y="1194449"/>
                    <a:pt x="108814" y="1197676"/>
                    <a:pt x="115269" y="1200903"/>
                  </a:cubicBezTo>
                  <a:cubicBezTo>
                    <a:pt x="123252" y="1205150"/>
                    <a:pt x="131575" y="1208377"/>
                    <a:pt x="140408" y="1210755"/>
                  </a:cubicBezTo>
                  <a:cubicBezTo>
                    <a:pt x="158922" y="1215851"/>
                    <a:pt x="177267" y="1221966"/>
                    <a:pt x="196801" y="1222985"/>
                  </a:cubicBezTo>
                  <a:cubicBezTo>
                    <a:pt x="211239" y="1223834"/>
                    <a:pt x="225677" y="1224514"/>
                    <a:pt x="239945" y="1225872"/>
                  </a:cubicBezTo>
                  <a:cubicBezTo>
                    <a:pt x="255402" y="1227401"/>
                    <a:pt x="255232" y="1227741"/>
                    <a:pt x="259649" y="1242349"/>
                  </a:cubicBezTo>
                  <a:cubicBezTo>
                    <a:pt x="261517" y="1248294"/>
                    <a:pt x="262536" y="1255428"/>
                    <a:pt x="270690" y="1256787"/>
                  </a:cubicBezTo>
                  <a:cubicBezTo>
                    <a:pt x="282410" y="1258655"/>
                    <a:pt x="293790" y="1257126"/>
                    <a:pt x="304661" y="1252031"/>
                  </a:cubicBezTo>
                  <a:cubicBezTo>
                    <a:pt x="310946" y="1249143"/>
                    <a:pt x="313834" y="1244387"/>
                    <a:pt x="314004" y="1237253"/>
                  </a:cubicBezTo>
                  <a:cubicBezTo>
                    <a:pt x="314004" y="1223834"/>
                    <a:pt x="314683" y="1223494"/>
                    <a:pt x="327762" y="1223494"/>
                  </a:cubicBezTo>
                  <a:cubicBezTo>
                    <a:pt x="331159" y="1223494"/>
                    <a:pt x="334556" y="1223834"/>
                    <a:pt x="337954" y="1224174"/>
                  </a:cubicBezTo>
                  <a:cubicBezTo>
                    <a:pt x="341351" y="1224514"/>
                    <a:pt x="344578" y="1226212"/>
                    <a:pt x="344578" y="1229779"/>
                  </a:cubicBezTo>
                  <a:cubicBezTo>
                    <a:pt x="344408" y="1240141"/>
                    <a:pt x="351203" y="1241160"/>
                    <a:pt x="359016" y="1241500"/>
                  </a:cubicBezTo>
                  <a:cubicBezTo>
                    <a:pt x="365980" y="1241839"/>
                    <a:pt x="367509" y="1245576"/>
                    <a:pt x="365811" y="1251861"/>
                  </a:cubicBezTo>
                  <a:cubicBezTo>
                    <a:pt x="364112" y="1258485"/>
                    <a:pt x="358846" y="1260184"/>
                    <a:pt x="353241" y="1261543"/>
                  </a:cubicBezTo>
                  <a:cubicBezTo>
                    <a:pt x="350693" y="1262222"/>
                    <a:pt x="346447" y="1261883"/>
                    <a:pt x="347636" y="1266639"/>
                  </a:cubicBezTo>
                  <a:cubicBezTo>
                    <a:pt x="350014" y="1277340"/>
                    <a:pt x="348655" y="1288041"/>
                    <a:pt x="348315" y="1298742"/>
                  </a:cubicBezTo>
                  <a:cubicBezTo>
                    <a:pt x="348145" y="1304347"/>
                    <a:pt x="346447" y="1310462"/>
                    <a:pt x="348994" y="1315558"/>
                  </a:cubicBezTo>
                  <a:cubicBezTo>
                    <a:pt x="352222" y="1322013"/>
                    <a:pt x="350014" y="1328807"/>
                    <a:pt x="349504" y="1334582"/>
                  </a:cubicBezTo>
                  <a:cubicBezTo>
                    <a:pt x="348485" y="1345623"/>
                    <a:pt x="347975" y="1356324"/>
                    <a:pt x="348994" y="1367365"/>
                  </a:cubicBezTo>
                  <a:cubicBezTo>
                    <a:pt x="349504" y="1372801"/>
                    <a:pt x="349504" y="1378236"/>
                    <a:pt x="349164" y="1383502"/>
                  </a:cubicBezTo>
                  <a:cubicBezTo>
                    <a:pt x="348825" y="1392504"/>
                    <a:pt x="346616" y="1401846"/>
                    <a:pt x="347975" y="1410679"/>
                  </a:cubicBezTo>
                  <a:cubicBezTo>
                    <a:pt x="349844" y="1421720"/>
                    <a:pt x="349674" y="1433100"/>
                    <a:pt x="349164" y="1443802"/>
                  </a:cubicBezTo>
                  <a:cubicBezTo>
                    <a:pt x="348145" y="1461637"/>
                    <a:pt x="348485" y="1479472"/>
                    <a:pt x="346616" y="1497137"/>
                  </a:cubicBezTo>
                  <a:cubicBezTo>
                    <a:pt x="345767" y="1505291"/>
                    <a:pt x="343559" y="1506989"/>
                    <a:pt x="336255" y="1503932"/>
                  </a:cubicBezTo>
                  <a:cubicBezTo>
                    <a:pt x="321647" y="1497987"/>
                    <a:pt x="306700" y="1493061"/>
                    <a:pt x="292431" y="1486096"/>
                  </a:cubicBezTo>
                  <a:cubicBezTo>
                    <a:pt x="267802" y="1474206"/>
                    <a:pt x="242323" y="1463845"/>
                    <a:pt x="216335" y="1454842"/>
                  </a:cubicBezTo>
                  <a:cubicBezTo>
                    <a:pt x="203425" y="1450426"/>
                    <a:pt x="194593" y="1454333"/>
                    <a:pt x="193743" y="1467922"/>
                  </a:cubicBezTo>
                  <a:cubicBezTo>
                    <a:pt x="192384" y="1489833"/>
                    <a:pt x="184911" y="1513104"/>
                    <a:pt x="201387" y="1533147"/>
                  </a:cubicBezTo>
                  <a:cubicBezTo>
                    <a:pt x="202406" y="1534336"/>
                    <a:pt x="202916" y="1536205"/>
                    <a:pt x="203086" y="1537903"/>
                  </a:cubicBezTo>
                  <a:cubicBezTo>
                    <a:pt x="203255" y="1541301"/>
                    <a:pt x="204614" y="1543509"/>
                    <a:pt x="208012" y="1545037"/>
                  </a:cubicBezTo>
                  <a:cubicBezTo>
                    <a:pt x="212598" y="1547076"/>
                    <a:pt x="212937" y="1551662"/>
                    <a:pt x="212598" y="1556078"/>
                  </a:cubicBezTo>
                  <a:cubicBezTo>
                    <a:pt x="212258" y="1560665"/>
                    <a:pt x="208181" y="1560834"/>
                    <a:pt x="205124" y="1561854"/>
                  </a:cubicBezTo>
                  <a:cubicBezTo>
                    <a:pt x="183212" y="1568478"/>
                    <a:pt x="160791" y="1572894"/>
                    <a:pt x="138369" y="1577650"/>
                  </a:cubicBezTo>
                  <a:cubicBezTo>
                    <a:pt x="116797" y="1582237"/>
                    <a:pt x="95225" y="1586653"/>
                    <a:pt x="73653" y="1591579"/>
                  </a:cubicBezTo>
                  <a:cubicBezTo>
                    <a:pt x="64651" y="1593617"/>
                    <a:pt x="55818" y="1597524"/>
                    <a:pt x="54119" y="1608055"/>
                  </a:cubicBezTo>
                  <a:cubicBezTo>
                    <a:pt x="49873" y="1634893"/>
                    <a:pt x="44098" y="1662070"/>
                    <a:pt x="66009" y="1685001"/>
                  </a:cubicBezTo>
                  <a:cubicBezTo>
                    <a:pt x="66009" y="1695363"/>
                    <a:pt x="74502" y="1696722"/>
                    <a:pt x="81467" y="1699949"/>
                  </a:cubicBezTo>
                  <a:cubicBezTo>
                    <a:pt x="91658" y="1704535"/>
                    <a:pt x="107625" y="1703006"/>
                    <a:pt x="115608" y="1695193"/>
                  </a:cubicBezTo>
                  <a:cubicBezTo>
                    <a:pt x="127838" y="1683303"/>
                    <a:pt x="134802" y="1668695"/>
                    <a:pt x="134123" y="1651199"/>
                  </a:cubicBezTo>
                  <a:cubicBezTo>
                    <a:pt x="133953" y="1647463"/>
                    <a:pt x="133274" y="1644065"/>
                    <a:pt x="131235" y="1640668"/>
                  </a:cubicBezTo>
                  <a:cubicBezTo>
                    <a:pt x="125290" y="1631156"/>
                    <a:pt x="126819" y="1627759"/>
                    <a:pt x="137860" y="1626400"/>
                  </a:cubicBezTo>
                  <a:cubicBezTo>
                    <a:pt x="171832" y="1621984"/>
                    <a:pt x="205634" y="1616548"/>
                    <a:pt x="239775" y="1615529"/>
                  </a:cubicBezTo>
                  <a:cubicBezTo>
                    <a:pt x="241813" y="1615529"/>
                    <a:pt x="244531" y="1615699"/>
                    <a:pt x="245550" y="1614680"/>
                  </a:cubicBezTo>
                  <a:cubicBezTo>
                    <a:pt x="250986" y="1608055"/>
                    <a:pt x="258969" y="1609754"/>
                    <a:pt x="265933" y="1608395"/>
                  </a:cubicBezTo>
                  <a:cubicBezTo>
                    <a:pt x="282580" y="1605337"/>
                    <a:pt x="299396" y="1602790"/>
                    <a:pt x="316042" y="1599902"/>
                  </a:cubicBezTo>
                  <a:cubicBezTo>
                    <a:pt x="327083" y="1598033"/>
                    <a:pt x="338124" y="1597694"/>
                    <a:pt x="348994" y="1599053"/>
                  </a:cubicBezTo>
                  <a:cubicBezTo>
                    <a:pt x="356468" y="1600072"/>
                    <a:pt x="363432" y="1602790"/>
                    <a:pt x="364112" y="1612132"/>
                  </a:cubicBezTo>
                  <a:cubicBezTo>
                    <a:pt x="365471" y="1630816"/>
                    <a:pt x="368698" y="1649161"/>
                    <a:pt x="368528" y="1668015"/>
                  </a:cubicBezTo>
                  <a:cubicBezTo>
                    <a:pt x="368358" y="1680585"/>
                    <a:pt x="366150" y="1682453"/>
                    <a:pt x="353750" y="1679906"/>
                  </a:cubicBezTo>
                  <a:cubicBezTo>
                    <a:pt x="348655" y="1678886"/>
                    <a:pt x="346107" y="1680075"/>
                    <a:pt x="345427" y="1685171"/>
                  </a:cubicBezTo>
                  <a:cubicBezTo>
                    <a:pt x="345088" y="1688229"/>
                    <a:pt x="344578" y="1691286"/>
                    <a:pt x="344578" y="1694513"/>
                  </a:cubicBezTo>
                  <a:cubicBezTo>
                    <a:pt x="344748" y="1726107"/>
                    <a:pt x="348825" y="1756852"/>
                    <a:pt x="361394" y="1786067"/>
                  </a:cubicBezTo>
                  <a:cubicBezTo>
                    <a:pt x="363772" y="1791503"/>
                    <a:pt x="367000" y="1796259"/>
                    <a:pt x="372435" y="1798297"/>
                  </a:cubicBezTo>
                  <a:cubicBezTo>
                    <a:pt x="387722" y="1804072"/>
                    <a:pt x="403349" y="1808829"/>
                    <a:pt x="419995" y="1808998"/>
                  </a:cubicBezTo>
                  <a:cubicBezTo>
                    <a:pt x="425771" y="1809168"/>
                    <a:pt x="431376" y="1807639"/>
                    <a:pt x="435453" y="1803223"/>
                  </a:cubicBezTo>
                  <a:cubicBezTo>
                    <a:pt x="448532" y="1789295"/>
                    <a:pt x="456006" y="1772988"/>
                    <a:pt x="456006" y="1753624"/>
                  </a:cubicBezTo>
                  <a:cubicBezTo>
                    <a:pt x="456006" y="1743263"/>
                    <a:pt x="450570" y="1736639"/>
                    <a:pt x="441568" y="1732562"/>
                  </a:cubicBezTo>
                  <a:cubicBezTo>
                    <a:pt x="438510" y="1731203"/>
                    <a:pt x="435283" y="1729844"/>
                    <a:pt x="432056" y="1729165"/>
                  </a:cubicBezTo>
                  <a:cubicBezTo>
                    <a:pt x="422374" y="1727126"/>
                    <a:pt x="418297" y="1721181"/>
                    <a:pt x="417108" y="1711499"/>
                  </a:cubicBezTo>
                  <a:cubicBezTo>
                    <a:pt x="413371" y="1679736"/>
                    <a:pt x="412692" y="1647632"/>
                    <a:pt x="410653" y="1615869"/>
                  </a:cubicBezTo>
                  <a:cubicBezTo>
                    <a:pt x="409804" y="1603299"/>
                    <a:pt x="413201" y="1599562"/>
                    <a:pt x="425771" y="1597694"/>
                  </a:cubicBezTo>
                  <a:cubicBezTo>
                    <a:pt x="442417" y="1595316"/>
                    <a:pt x="459063" y="1597524"/>
                    <a:pt x="475709" y="1599053"/>
                  </a:cubicBezTo>
                  <a:cubicBezTo>
                    <a:pt x="502377" y="1601770"/>
                    <a:pt x="529045" y="1605847"/>
                    <a:pt x="555713" y="1608395"/>
                  </a:cubicBezTo>
                  <a:cubicBezTo>
                    <a:pt x="591553" y="1611792"/>
                    <a:pt x="627223" y="1614850"/>
                    <a:pt x="662894" y="1618926"/>
                  </a:cubicBezTo>
                  <a:cubicBezTo>
                    <a:pt x="670537" y="1619775"/>
                    <a:pt x="674105" y="1623173"/>
                    <a:pt x="671726" y="1630477"/>
                  </a:cubicBezTo>
                  <a:cubicBezTo>
                    <a:pt x="665951" y="1647802"/>
                    <a:pt x="672916" y="1663259"/>
                    <a:pt x="680389" y="1677188"/>
                  </a:cubicBezTo>
                  <a:cubicBezTo>
                    <a:pt x="686844" y="1689418"/>
                    <a:pt x="691770" y="1701478"/>
                    <a:pt x="694488" y="1714896"/>
                  </a:cubicBezTo>
                  <a:cubicBezTo>
                    <a:pt x="698904" y="1736299"/>
                    <a:pt x="712493" y="1748019"/>
                    <a:pt x="733725" y="1752945"/>
                  </a:cubicBezTo>
                  <a:cubicBezTo>
                    <a:pt x="755637" y="1758041"/>
                    <a:pt x="777888" y="1758890"/>
                    <a:pt x="800140" y="1760758"/>
                  </a:cubicBezTo>
                  <a:cubicBezTo>
                    <a:pt x="802858" y="1760928"/>
                    <a:pt x="805915" y="1761438"/>
                    <a:pt x="808463" y="1759739"/>
                  </a:cubicBezTo>
                  <a:cubicBezTo>
                    <a:pt x="813729" y="1755832"/>
                    <a:pt x="819504" y="1756512"/>
                    <a:pt x="825449" y="1757022"/>
                  </a:cubicBezTo>
                  <a:cubicBezTo>
                    <a:pt x="842605" y="1758041"/>
                    <a:pt x="858911" y="1762117"/>
                    <a:pt x="875217" y="1766873"/>
                  </a:cubicBezTo>
                  <a:cubicBezTo>
                    <a:pt x="906981" y="1776386"/>
                    <a:pt x="939084" y="1781651"/>
                    <a:pt x="972207" y="1778594"/>
                  </a:cubicBezTo>
                  <a:cubicBezTo>
                    <a:pt x="999724" y="1776046"/>
                    <a:pt x="1027411" y="1773498"/>
                    <a:pt x="1054589" y="1768572"/>
                  </a:cubicBezTo>
                  <a:cubicBezTo>
                    <a:pt x="1070725" y="1765684"/>
                    <a:pt x="1085673" y="1761608"/>
                    <a:pt x="1096204" y="1747339"/>
                  </a:cubicBezTo>
                  <a:cubicBezTo>
                    <a:pt x="1101979" y="1739526"/>
                    <a:pt x="1104527" y="1727806"/>
                    <a:pt x="1099771" y="1719483"/>
                  </a:cubicBezTo>
                  <a:cubicBezTo>
                    <a:pt x="1087371" y="1697401"/>
                    <a:pt x="1068857" y="1685171"/>
                    <a:pt x="1043038" y="1684662"/>
                  </a:cubicBezTo>
                  <a:cubicBezTo>
                    <a:pt x="1036074" y="1684492"/>
                    <a:pt x="1028430" y="1685851"/>
                    <a:pt x="1022145" y="1682623"/>
                  </a:cubicBezTo>
                  <a:cubicBezTo>
                    <a:pt x="1015011" y="1678886"/>
                    <a:pt x="1008387" y="1677867"/>
                    <a:pt x="1001253" y="1681434"/>
                  </a:cubicBezTo>
                  <a:cubicBezTo>
                    <a:pt x="999215" y="1682453"/>
                    <a:pt x="995987" y="1683473"/>
                    <a:pt x="995308" y="1680755"/>
                  </a:cubicBezTo>
                  <a:cubicBezTo>
                    <a:pt x="993609" y="1672432"/>
                    <a:pt x="986305" y="1673111"/>
                    <a:pt x="980870" y="1671243"/>
                  </a:cubicBezTo>
                  <a:cubicBezTo>
                    <a:pt x="969319" y="1667336"/>
                    <a:pt x="957769" y="1663939"/>
                    <a:pt x="948257" y="1655616"/>
                  </a:cubicBezTo>
                  <a:cubicBezTo>
                    <a:pt x="947068" y="1654597"/>
                    <a:pt x="945029" y="1653917"/>
                    <a:pt x="945539" y="1651879"/>
                  </a:cubicBezTo>
                  <a:cubicBezTo>
                    <a:pt x="946049" y="1649501"/>
                    <a:pt x="948427" y="1649331"/>
                    <a:pt x="950295" y="1649331"/>
                  </a:cubicBezTo>
                  <a:cubicBezTo>
                    <a:pt x="955051" y="1649161"/>
                    <a:pt x="959977" y="1648991"/>
                    <a:pt x="964733" y="1648991"/>
                  </a:cubicBezTo>
                  <a:cubicBezTo>
                    <a:pt x="989023" y="1648991"/>
                    <a:pt x="1013483" y="1649840"/>
                    <a:pt x="1037773" y="1646783"/>
                  </a:cubicBezTo>
                  <a:cubicBezTo>
                    <a:pt x="1055947" y="1644575"/>
                    <a:pt x="1075821" y="1645084"/>
                    <a:pt x="1088560" y="1626740"/>
                  </a:cubicBezTo>
                  <a:cubicBezTo>
                    <a:pt x="1093147" y="1619945"/>
                    <a:pt x="1097053" y="1614510"/>
                    <a:pt x="1092467" y="1607206"/>
                  </a:cubicBezTo>
                  <a:cubicBezTo>
                    <a:pt x="1087202" y="1598883"/>
                    <a:pt x="1084144" y="1588182"/>
                    <a:pt x="1071235" y="1587842"/>
                  </a:cubicBezTo>
                  <a:cubicBezTo>
                    <a:pt x="1066819" y="1587842"/>
                    <a:pt x="1061383" y="1589880"/>
                    <a:pt x="1058326" y="1584105"/>
                  </a:cubicBezTo>
                  <a:cubicBezTo>
                    <a:pt x="1057646" y="1582916"/>
                    <a:pt x="1056627" y="1583426"/>
                    <a:pt x="1055947" y="1584615"/>
                  </a:cubicBezTo>
                  <a:cubicBezTo>
                    <a:pt x="1053230" y="1589880"/>
                    <a:pt x="1048474" y="1588012"/>
                    <a:pt x="1044737" y="1587332"/>
                  </a:cubicBezTo>
                  <a:cubicBezTo>
                    <a:pt x="1039471" y="1586483"/>
                    <a:pt x="1034715" y="1583595"/>
                    <a:pt x="1029959" y="1581387"/>
                  </a:cubicBezTo>
                  <a:cubicBezTo>
                    <a:pt x="1021296" y="1577650"/>
                    <a:pt x="1014332" y="1569667"/>
                    <a:pt x="1003461" y="1570347"/>
                  </a:cubicBezTo>
                  <a:cubicBezTo>
                    <a:pt x="998195" y="1570686"/>
                    <a:pt x="994968" y="1566610"/>
                    <a:pt x="994968" y="1561514"/>
                  </a:cubicBezTo>
                  <a:cubicBezTo>
                    <a:pt x="994459" y="1537394"/>
                    <a:pt x="994119" y="1513444"/>
                    <a:pt x="995987" y="1489324"/>
                  </a:cubicBezTo>
                  <a:cubicBezTo>
                    <a:pt x="996327" y="1485757"/>
                    <a:pt x="998026" y="1483209"/>
                    <a:pt x="1001253" y="1482360"/>
                  </a:cubicBezTo>
                  <a:cubicBezTo>
                    <a:pt x="1008727" y="1480321"/>
                    <a:pt x="1008727" y="1474886"/>
                    <a:pt x="1008047" y="1468941"/>
                  </a:cubicBezTo>
                  <a:cubicBezTo>
                    <a:pt x="1007538" y="1465034"/>
                    <a:pt x="1006688" y="1461127"/>
                    <a:pt x="1006519" y="1457220"/>
                  </a:cubicBezTo>
                  <a:cubicBezTo>
                    <a:pt x="1005160" y="1434969"/>
                    <a:pt x="1005329" y="1412378"/>
                    <a:pt x="1002442" y="1390296"/>
                  </a:cubicBezTo>
                  <a:cubicBezTo>
                    <a:pt x="995648" y="1336451"/>
                    <a:pt x="1001593" y="1282775"/>
                    <a:pt x="1006519" y="1229439"/>
                  </a:cubicBezTo>
                  <a:cubicBezTo>
                    <a:pt x="1010425" y="1186635"/>
                    <a:pt x="1016370" y="1144170"/>
                    <a:pt x="1015691" y="1100856"/>
                  </a:cubicBezTo>
                  <a:cubicBezTo>
                    <a:pt x="1015351" y="1081832"/>
                    <a:pt x="1010595" y="1065356"/>
                    <a:pt x="999724" y="1050238"/>
                  </a:cubicBezTo>
                  <a:cubicBezTo>
                    <a:pt x="995817" y="1044803"/>
                    <a:pt x="993609" y="1039028"/>
                    <a:pt x="992760" y="1032403"/>
                  </a:cubicBezTo>
                  <a:cubicBezTo>
                    <a:pt x="991231" y="1022381"/>
                    <a:pt x="990042" y="1011850"/>
                    <a:pt x="983248" y="1004037"/>
                  </a:cubicBezTo>
                  <a:cubicBezTo>
                    <a:pt x="979001" y="999111"/>
                    <a:pt x="979171" y="996053"/>
                    <a:pt x="981719" y="990957"/>
                  </a:cubicBezTo>
                  <a:cubicBezTo>
                    <a:pt x="1032337" y="889891"/>
                    <a:pt x="1082785" y="788825"/>
                    <a:pt x="1133403" y="687759"/>
                  </a:cubicBezTo>
                  <a:cubicBezTo>
                    <a:pt x="1134592" y="685381"/>
                    <a:pt x="1135102" y="682324"/>
                    <a:pt x="1137819" y="680795"/>
                  </a:cubicBezTo>
                  <a:cubicBezTo>
                    <a:pt x="1137819" y="680285"/>
                    <a:pt x="1137819" y="679606"/>
                    <a:pt x="1137819" y="679096"/>
                  </a:cubicBezTo>
                  <a:cubicBezTo>
                    <a:pt x="1135442" y="675359"/>
                    <a:pt x="1131365" y="673831"/>
                    <a:pt x="1127628" y="671962"/>
                  </a:cubicBezTo>
                  <a:close/>
                  <a:moveTo>
                    <a:pt x="187798" y="1154022"/>
                  </a:moveTo>
                  <a:cubicBezTo>
                    <a:pt x="172851" y="1168800"/>
                    <a:pt x="159432" y="1169479"/>
                    <a:pt x="143125" y="1155891"/>
                  </a:cubicBezTo>
                  <a:cubicBezTo>
                    <a:pt x="137690" y="1151304"/>
                    <a:pt x="130896" y="1148926"/>
                    <a:pt x="125630" y="1144000"/>
                  </a:cubicBezTo>
                  <a:cubicBezTo>
                    <a:pt x="108984" y="1128204"/>
                    <a:pt x="105417" y="1107481"/>
                    <a:pt x="103548" y="1086079"/>
                  </a:cubicBezTo>
                  <a:cubicBezTo>
                    <a:pt x="103039" y="1080813"/>
                    <a:pt x="103548" y="1075377"/>
                    <a:pt x="103548" y="1069942"/>
                  </a:cubicBezTo>
                  <a:cubicBezTo>
                    <a:pt x="104228" y="1045652"/>
                    <a:pt x="107455" y="1021532"/>
                    <a:pt x="107795" y="997242"/>
                  </a:cubicBezTo>
                  <a:cubicBezTo>
                    <a:pt x="107965" y="989938"/>
                    <a:pt x="113740" y="985012"/>
                    <a:pt x="120364" y="987051"/>
                  </a:cubicBezTo>
                  <a:cubicBezTo>
                    <a:pt x="125120" y="988410"/>
                    <a:pt x="126989" y="993335"/>
                    <a:pt x="128687" y="997072"/>
                  </a:cubicBezTo>
                  <a:cubicBezTo>
                    <a:pt x="134463" y="1008962"/>
                    <a:pt x="143125" y="1018135"/>
                    <a:pt x="152128" y="1027817"/>
                  </a:cubicBezTo>
                  <a:cubicBezTo>
                    <a:pt x="161810" y="1038178"/>
                    <a:pt x="168265" y="1051427"/>
                    <a:pt x="176078" y="1063317"/>
                  </a:cubicBezTo>
                  <a:cubicBezTo>
                    <a:pt x="176588" y="1064167"/>
                    <a:pt x="177097" y="1065695"/>
                    <a:pt x="176758" y="1066545"/>
                  </a:cubicBezTo>
                  <a:cubicBezTo>
                    <a:pt x="170643" y="1088796"/>
                    <a:pt x="183892" y="1106292"/>
                    <a:pt x="192215" y="1124636"/>
                  </a:cubicBezTo>
                  <a:cubicBezTo>
                    <a:pt x="199858" y="1141453"/>
                    <a:pt x="201047" y="1140943"/>
                    <a:pt x="187798" y="1154022"/>
                  </a:cubicBezTo>
                  <a:close/>
                  <a:moveTo>
                    <a:pt x="795724" y="1195638"/>
                  </a:moveTo>
                  <a:cubicBezTo>
                    <a:pt x="790458" y="1223155"/>
                    <a:pt x="786211" y="1250842"/>
                    <a:pt x="783663" y="1278699"/>
                  </a:cubicBezTo>
                  <a:cubicBezTo>
                    <a:pt x="782135" y="1295854"/>
                    <a:pt x="782305" y="1313180"/>
                    <a:pt x="782305" y="1330506"/>
                  </a:cubicBezTo>
                  <a:cubicBezTo>
                    <a:pt x="782305" y="1344604"/>
                    <a:pt x="780436" y="1358362"/>
                    <a:pt x="772962" y="1370422"/>
                  </a:cubicBezTo>
                  <a:cubicBezTo>
                    <a:pt x="755467" y="1398789"/>
                    <a:pt x="753599" y="1430553"/>
                    <a:pt x="750201" y="1462486"/>
                  </a:cubicBezTo>
                  <a:cubicBezTo>
                    <a:pt x="744936" y="1510896"/>
                    <a:pt x="732706" y="1558117"/>
                    <a:pt x="721495" y="1605337"/>
                  </a:cubicBezTo>
                  <a:cubicBezTo>
                    <a:pt x="721325" y="1605677"/>
                    <a:pt x="720816" y="1606017"/>
                    <a:pt x="720306" y="1606526"/>
                  </a:cubicBezTo>
                  <a:cubicBezTo>
                    <a:pt x="717418" y="1600242"/>
                    <a:pt x="720306" y="1592598"/>
                    <a:pt x="715041" y="1586313"/>
                  </a:cubicBezTo>
                  <a:cubicBezTo>
                    <a:pt x="711473" y="1582237"/>
                    <a:pt x="708076" y="1579179"/>
                    <a:pt x="702981" y="1577820"/>
                  </a:cubicBezTo>
                  <a:cubicBezTo>
                    <a:pt x="674274" y="1569837"/>
                    <a:pt x="644719" y="1567119"/>
                    <a:pt x="615673" y="1561174"/>
                  </a:cubicBezTo>
                  <a:cubicBezTo>
                    <a:pt x="607180" y="1559475"/>
                    <a:pt x="598517" y="1557437"/>
                    <a:pt x="590024" y="1555739"/>
                  </a:cubicBezTo>
                  <a:cubicBezTo>
                    <a:pt x="586967" y="1555229"/>
                    <a:pt x="585778" y="1553700"/>
                    <a:pt x="585778" y="1550643"/>
                  </a:cubicBezTo>
                  <a:cubicBezTo>
                    <a:pt x="585268" y="1539092"/>
                    <a:pt x="584419" y="1528221"/>
                    <a:pt x="589515" y="1516671"/>
                  </a:cubicBezTo>
                  <a:cubicBezTo>
                    <a:pt x="594950" y="1504611"/>
                    <a:pt x="593082" y="1491192"/>
                    <a:pt x="585608" y="1479302"/>
                  </a:cubicBezTo>
                  <a:cubicBezTo>
                    <a:pt x="584079" y="1476924"/>
                    <a:pt x="582041" y="1475225"/>
                    <a:pt x="579493" y="1475395"/>
                  </a:cubicBezTo>
                  <a:cubicBezTo>
                    <a:pt x="571170" y="1475565"/>
                    <a:pt x="569981" y="1470639"/>
                    <a:pt x="569471" y="1463675"/>
                  </a:cubicBezTo>
                  <a:cubicBezTo>
                    <a:pt x="568792" y="1453484"/>
                    <a:pt x="564036" y="1446349"/>
                    <a:pt x="553335" y="1443292"/>
                  </a:cubicBezTo>
                  <a:cubicBezTo>
                    <a:pt x="548749" y="1441933"/>
                    <a:pt x="545182" y="1442443"/>
                    <a:pt x="541275" y="1444481"/>
                  </a:cubicBezTo>
                  <a:cubicBezTo>
                    <a:pt x="508322" y="1460618"/>
                    <a:pt x="475200" y="1476584"/>
                    <a:pt x="442077" y="1492381"/>
                  </a:cubicBezTo>
                  <a:cubicBezTo>
                    <a:pt x="426110" y="1500025"/>
                    <a:pt x="424921" y="1499006"/>
                    <a:pt x="424072" y="1481340"/>
                  </a:cubicBezTo>
                  <a:cubicBezTo>
                    <a:pt x="421015" y="1423928"/>
                    <a:pt x="421864" y="1366346"/>
                    <a:pt x="423053" y="1308933"/>
                  </a:cubicBezTo>
                  <a:cubicBezTo>
                    <a:pt x="423393" y="1293986"/>
                    <a:pt x="421185" y="1279038"/>
                    <a:pt x="423393" y="1264261"/>
                  </a:cubicBezTo>
                  <a:cubicBezTo>
                    <a:pt x="423902" y="1261033"/>
                    <a:pt x="421864" y="1259505"/>
                    <a:pt x="419486" y="1258485"/>
                  </a:cubicBezTo>
                  <a:cubicBezTo>
                    <a:pt x="416259" y="1256957"/>
                    <a:pt x="412692" y="1255768"/>
                    <a:pt x="409294" y="1254239"/>
                  </a:cubicBezTo>
                  <a:cubicBezTo>
                    <a:pt x="407426" y="1253559"/>
                    <a:pt x="405218" y="1253220"/>
                    <a:pt x="404708" y="1251012"/>
                  </a:cubicBezTo>
                  <a:cubicBezTo>
                    <a:pt x="404199" y="1248294"/>
                    <a:pt x="406407" y="1247275"/>
                    <a:pt x="408275" y="1246086"/>
                  </a:cubicBezTo>
                  <a:cubicBezTo>
                    <a:pt x="410144" y="1244897"/>
                    <a:pt x="412522" y="1243538"/>
                    <a:pt x="413371" y="1241669"/>
                  </a:cubicBezTo>
                  <a:cubicBezTo>
                    <a:pt x="418807" y="1229609"/>
                    <a:pt x="428828" y="1229439"/>
                    <a:pt x="440039" y="1229439"/>
                  </a:cubicBezTo>
                  <a:cubicBezTo>
                    <a:pt x="488449" y="1229779"/>
                    <a:pt x="536859" y="1230459"/>
                    <a:pt x="585268" y="1229100"/>
                  </a:cubicBezTo>
                  <a:cubicBezTo>
                    <a:pt x="610577" y="1228420"/>
                    <a:pt x="635886" y="1224683"/>
                    <a:pt x="658987" y="1213133"/>
                  </a:cubicBezTo>
                  <a:cubicBezTo>
                    <a:pt x="667140" y="1209056"/>
                    <a:pt x="673935" y="1203111"/>
                    <a:pt x="680559" y="1196996"/>
                  </a:cubicBezTo>
                  <a:cubicBezTo>
                    <a:pt x="683447" y="1194449"/>
                    <a:pt x="686164" y="1192750"/>
                    <a:pt x="690241" y="1192580"/>
                  </a:cubicBezTo>
                  <a:cubicBezTo>
                    <a:pt x="723024" y="1190881"/>
                    <a:pt x="755807" y="1189183"/>
                    <a:pt x="788589" y="1186805"/>
                  </a:cubicBezTo>
                  <a:cubicBezTo>
                    <a:pt x="796743" y="1186295"/>
                    <a:pt x="797082" y="1189183"/>
                    <a:pt x="795724" y="1195638"/>
                  </a:cubicBezTo>
                  <a:close/>
                </a:path>
              </a:pathLst>
            </a:custGeom>
            <a:solidFill>
              <a:schemeClr val="accent2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9039F2F-BF71-4D33-8D72-F021A5B250DC}"/>
                </a:ext>
              </a:extLst>
            </p:cNvPr>
            <p:cNvSpPr/>
            <p:nvPr/>
          </p:nvSpPr>
          <p:spPr>
            <a:xfrm>
              <a:off x="1965840" y="2555836"/>
              <a:ext cx="1010661" cy="1802204"/>
            </a:xfrm>
            <a:custGeom>
              <a:avLst/>
              <a:gdLst>
                <a:gd name="connsiteX0" fmla="*/ 1010278 w 1010660"/>
                <a:gd name="connsiteY0" fmla="*/ 1613160 h 1802203"/>
                <a:gd name="connsiteX1" fmla="*/ 998557 w 1010660"/>
                <a:gd name="connsiteY1" fmla="*/ 1603308 h 1802203"/>
                <a:gd name="connsiteX2" fmla="*/ 990404 w 1010660"/>
                <a:gd name="connsiteY2" fmla="*/ 1596344 h 1802203"/>
                <a:gd name="connsiteX3" fmla="*/ 988536 w 1010660"/>
                <a:gd name="connsiteY3" fmla="*/ 1584624 h 1802203"/>
                <a:gd name="connsiteX4" fmla="*/ 968322 w 1010660"/>
                <a:gd name="connsiteY4" fmla="*/ 1564241 h 1802203"/>
                <a:gd name="connsiteX5" fmla="*/ 871163 w 1010660"/>
                <a:gd name="connsiteY5" fmla="*/ 1548444 h 1802203"/>
                <a:gd name="connsiteX6" fmla="*/ 749714 w 1010660"/>
                <a:gd name="connsiteY6" fmla="*/ 1529589 h 1802203"/>
                <a:gd name="connsiteX7" fmla="*/ 717101 w 1010660"/>
                <a:gd name="connsiteY7" fmla="*/ 1522625 h 1802203"/>
                <a:gd name="connsiteX8" fmla="*/ 717441 w 1010660"/>
                <a:gd name="connsiteY8" fmla="*/ 1520417 h 1802203"/>
                <a:gd name="connsiteX9" fmla="*/ 740032 w 1010660"/>
                <a:gd name="connsiteY9" fmla="*/ 1517020 h 1802203"/>
                <a:gd name="connsiteX10" fmla="*/ 743769 w 1010660"/>
                <a:gd name="connsiteY10" fmla="*/ 1518379 h 1802203"/>
                <a:gd name="connsiteX11" fmla="*/ 750563 w 1010660"/>
                <a:gd name="connsiteY11" fmla="*/ 1523474 h 1802203"/>
                <a:gd name="connsiteX12" fmla="*/ 804069 w 1010660"/>
                <a:gd name="connsiteY12" fmla="*/ 1521946 h 1802203"/>
                <a:gd name="connsiteX13" fmla="*/ 813581 w 1010660"/>
                <a:gd name="connsiteY13" fmla="*/ 1509036 h 1802203"/>
                <a:gd name="connsiteX14" fmla="*/ 816129 w 1010660"/>
                <a:gd name="connsiteY14" fmla="*/ 1490522 h 1802203"/>
                <a:gd name="connsiteX15" fmla="*/ 806277 w 1010660"/>
                <a:gd name="connsiteY15" fmla="*/ 1469459 h 1802203"/>
                <a:gd name="connsiteX16" fmla="*/ 798124 w 1010660"/>
                <a:gd name="connsiteY16" fmla="*/ 1455871 h 1802203"/>
                <a:gd name="connsiteX17" fmla="*/ 797274 w 1010660"/>
                <a:gd name="connsiteY17" fmla="*/ 1445849 h 1802203"/>
                <a:gd name="connsiteX18" fmla="*/ 786064 w 1010660"/>
                <a:gd name="connsiteY18" fmla="*/ 1441772 h 1802203"/>
                <a:gd name="connsiteX19" fmla="*/ 758037 w 1010660"/>
                <a:gd name="connsiteY19" fmla="*/ 1457739 h 1802203"/>
                <a:gd name="connsiteX20" fmla="*/ 698586 w 1010660"/>
                <a:gd name="connsiteY20" fmla="*/ 1490012 h 1802203"/>
                <a:gd name="connsiteX21" fmla="*/ 685507 w 1010660"/>
                <a:gd name="connsiteY21" fmla="*/ 1481859 h 1802203"/>
                <a:gd name="connsiteX22" fmla="*/ 683299 w 1010660"/>
                <a:gd name="connsiteY22" fmla="*/ 1417313 h 1802203"/>
                <a:gd name="connsiteX23" fmla="*/ 692302 w 1010660"/>
                <a:gd name="connsiteY23" fmla="*/ 1403214 h 1802203"/>
                <a:gd name="connsiteX24" fmla="*/ 708608 w 1010660"/>
                <a:gd name="connsiteY24" fmla="*/ 1399138 h 1802203"/>
                <a:gd name="connsiteX25" fmla="*/ 784875 w 1010660"/>
                <a:gd name="connsiteY25" fmla="*/ 1387417 h 1802203"/>
                <a:gd name="connsiteX26" fmla="*/ 833794 w 1010660"/>
                <a:gd name="connsiteY26" fmla="*/ 1365675 h 1802203"/>
                <a:gd name="connsiteX27" fmla="*/ 910231 w 1010660"/>
                <a:gd name="connsiteY27" fmla="*/ 1264100 h 1802203"/>
                <a:gd name="connsiteX28" fmla="*/ 935540 w 1010660"/>
                <a:gd name="connsiteY28" fmla="*/ 1186474 h 1802203"/>
                <a:gd name="connsiteX29" fmla="*/ 939616 w 1010660"/>
                <a:gd name="connsiteY29" fmla="*/ 1178661 h 1802203"/>
                <a:gd name="connsiteX30" fmla="*/ 960679 w 1010660"/>
                <a:gd name="connsiteY30" fmla="*/ 1157768 h 1802203"/>
                <a:gd name="connsiteX31" fmla="*/ 976646 w 1010660"/>
                <a:gd name="connsiteY31" fmla="*/ 1104602 h 1802203"/>
                <a:gd name="connsiteX32" fmla="*/ 958301 w 1010660"/>
                <a:gd name="connsiteY32" fmla="*/ 973301 h 1802203"/>
                <a:gd name="connsiteX33" fmla="*/ 956942 w 1010660"/>
                <a:gd name="connsiteY33" fmla="*/ 961751 h 1802203"/>
                <a:gd name="connsiteX34" fmla="*/ 957451 w 1010660"/>
                <a:gd name="connsiteY34" fmla="*/ 937970 h 1802203"/>
                <a:gd name="connsiteX35" fmla="*/ 957961 w 1010660"/>
                <a:gd name="connsiteY35" fmla="*/ 901281 h 1802203"/>
                <a:gd name="connsiteX36" fmla="*/ 957621 w 1010660"/>
                <a:gd name="connsiteY36" fmla="*/ 891259 h 1802203"/>
                <a:gd name="connsiteX37" fmla="*/ 957112 w 1010660"/>
                <a:gd name="connsiteY37" fmla="*/ 861364 h 1802203"/>
                <a:gd name="connsiteX38" fmla="*/ 959829 w 1010660"/>
                <a:gd name="connsiteY38" fmla="*/ 813804 h 1802203"/>
                <a:gd name="connsiteX39" fmla="*/ 962547 w 1010660"/>
                <a:gd name="connsiteY39" fmla="*/ 801064 h 1802203"/>
                <a:gd name="connsiteX40" fmla="*/ 953205 w 1010660"/>
                <a:gd name="connsiteY40" fmla="*/ 776435 h 1802203"/>
                <a:gd name="connsiteX41" fmla="*/ 944882 w 1010660"/>
                <a:gd name="connsiteY41" fmla="*/ 774566 h 1802203"/>
                <a:gd name="connsiteX42" fmla="*/ 930784 w 1010660"/>
                <a:gd name="connsiteY42" fmla="*/ 756561 h 1802203"/>
                <a:gd name="connsiteX43" fmla="*/ 931463 w 1010660"/>
                <a:gd name="connsiteY43" fmla="*/ 743822 h 1802203"/>
                <a:gd name="connsiteX44" fmla="*/ 939107 w 1010660"/>
                <a:gd name="connsiteY44" fmla="*/ 650059 h 1802203"/>
                <a:gd name="connsiteX45" fmla="*/ 916685 w 1010660"/>
                <a:gd name="connsiteY45" fmla="*/ 635112 h 1802203"/>
                <a:gd name="connsiteX46" fmla="*/ 902077 w 1010660"/>
                <a:gd name="connsiteY46" fmla="*/ 624581 h 1802203"/>
                <a:gd name="connsiteX47" fmla="*/ 902417 w 1010660"/>
                <a:gd name="connsiteY47" fmla="*/ 621183 h 1802203"/>
                <a:gd name="connsiteX48" fmla="*/ 907173 w 1010660"/>
                <a:gd name="connsiteY48" fmla="*/ 545087 h 1802203"/>
                <a:gd name="connsiteX49" fmla="*/ 896132 w 1010660"/>
                <a:gd name="connsiteY49" fmla="*/ 478162 h 1802203"/>
                <a:gd name="connsiteX50" fmla="*/ 888489 w 1010660"/>
                <a:gd name="connsiteY50" fmla="*/ 462195 h 1802203"/>
                <a:gd name="connsiteX51" fmla="*/ 887300 w 1010660"/>
                <a:gd name="connsiteY51" fmla="*/ 448267 h 1802203"/>
                <a:gd name="connsiteX52" fmla="*/ 891376 w 1010660"/>
                <a:gd name="connsiteY52" fmla="*/ 426355 h 1802203"/>
                <a:gd name="connsiteX53" fmla="*/ 908702 w 1010660"/>
                <a:gd name="connsiteY53" fmla="*/ 416333 h 1802203"/>
                <a:gd name="connsiteX54" fmla="*/ 919233 w 1010660"/>
                <a:gd name="connsiteY54" fmla="*/ 418881 h 1802203"/>
                <a:gd name="connsiteX55" fmla="*/ 913798 w 1010660"/>
                <a:gd name="connsiteY55" fmla="*/ 397819 h 1802203"/>
                <a:gd name="connsiteX56" fmla="*/ 915836 w 1010660"/>
                <a:gd name="connsiteY56" fmla="*/ 361129 h 1802203"/>
                <a:gd name="connsiteX57" fmla="*/ 915157 w 1010660"/>
                <a:gd name="connsiteY57" fmla="*/ 340067 h 1802203"/>
                <a:gd name="connsiteX58" fmla="*/ 933501 w 1010660"/>
                <a:gd name="connsiteY58" fmla="*/ 275520 h 1802203"/>
                <a:gd name="connsiteX59" fmla="*/ 941315 w 1010660"/>
                <a:gd name="connsiteY59" fmla="*/ 225922 h 1802203"/>
                <a:gd name="connsiteX60" fmla="*/ 940635 w 1010660"/>
                <a:gd name="connsiteY60" fmla="*/ 202141 h 1802203"/>
                <a:gd name="connsiteX61" fmla="*/ 934521 w 1010660"/>
                <a:gd name="connsiteY61" fmla="*/ 161205 h 1802203"/>
                <a:gd name="connsiteX62" fmla="*/ 920592 w 1010660"/>
                <a:gd name="connsiteY62" fmla="*/ 124006 h 1802203"/>
                <a:gd name="connsiteX63" fmla="*/ 914477 w 1010660"/>
                <a:gd name="connsiteY63" fmla="*/ 105661 h 1802203"/>
                <a:gd name="connsiteX64" fmla="*/ 893415 w 1010660"/>
                <a:gd name="connsiteY64" fmla="*/ 67783 h 1802203"/>
                <a:gd name="connsiteX65" fmla="*/ 792858 w 1010660"/>
                <a:gd name="connsiteY65" fmla="*/ 9 h 1802203"/>
                <a:gd name="connsiteX66" fmla="*/ 773834 w 1010660"/>
                <a:gd name="connsiteY66" fmla="*/ 8332 h 1802203"/>
                <a:gd name="connsiteX67" fmla="*/ 760415 w 1010660"/>
                <a:gd name="connsiteY67" fmla="*/ 28885 h 1802203"/>
                <a:gd name="connsiteX68" fmla="*/ 741221 w 1010660"/>
                <a:gd name="connsiteY68" fmla="*/ 35849 h 1802203"/>
                <a:gd name="connsiteX69" fmla="*/ 724235 w 1010660"/>
                <a:gd name="connsiteY69" fmla="*/ 30923 h 1802203"/>
                <a:gd name="connsiteX70" fmla="*/ 656801 w 1010660"/>
                <a:gd name="connsiteY70" fmla="*/ 30074 h 1802203"/>
                <a:gd name="connsiteX71" fmla="*/ 585630 w 1010660"/>
                <a:gd name="connsiteY71" fmla="*/ 72029 h 1802203"/>
                <a:gd name="connsiteX72" fmla="*/ 566946 w 1010660"/>
                <a:gd name="connsiteY72" fmla="*/ 104812 h 1802203"/>
                <a:gd name="connsiteX73" fmla="*/ 560491 w 1010660"/>
                <a:gd name="connsiteY73" fmla="*/ 189232 h 1802203"/>
                <a:gd name="connsiteX74" fmla="*/ 563209 w 1010660"/>
                <a:gd name="connsiteY74" fmla="*/ 206558 h 1802203"/>
                <a:gd name="connsiteX75" fmla="*/ 563379 w 1010660"/>
                <a:gd name="connsiteY75" fmla="*/ 259554 h 1802203"/>
                <a:gd name="connsiteX76" fmla="*/ 561340 w 1010660"/>
                <a:gd name="connsiteY76" fmla="*/ 276370 h 1802203"/>
                <a:gd name="connsiteX77" fmla="*/ 570853 w 1010660"/>
                <a:gd name="connsiteY77" fmla="*/ 288260 h 1802203"/>
                <a:gd name="connsiteX78" fmla="*/ 584781 w 1010660"/>
                <a:gd name="connsiteY78" fmla="*/ 303887 h 1802203"/>
                <a:gd name="connsiteX79" fmla="*/ 590386 w 1010660"/>
                <a:gd name="connsiteY79" fmla="*/ 312380 h 1802203"/>
                <a:gd name="connsiteX80" fmla="*/ 601937 w 1010660"/>
                <a:gd name="connsiteY80" fmla="*/ 335311 h 1802203"/>
                <a:gd name="connsiteX81" fmla="*/ 603635 w 1010660"/>
                <a:gd name="connsiteY81" fmla="*/ 341595 h 1802203"/>
                <a:gd name="connsiteX82" fmla="*/ 616205 w 1010660"/>
                <a:gd name="connsiteY82" fmla="*/ 359940 h 1802203"/>
                <a:gd name="connsiteX83" fmla="*/ 637947 w 1010660"/>
                <a:gd name="connsiteY83" fmla="*/ 374888 h 1802203"/>
                <a:gd name="connsiteX84" fmla="*/ 660708 w 1010660"/>
                <a:gd name="connsiteY84" fmla="*/ 372510 h 1802203"/>
                <a:gd name="connsiteX85" fmla="*/ 685168 w 1010660"/>
                <a:gd name="connsiteY85" fmla="*/ 382362 h 1802203"/>
                <a:gd name="connsiteX86" fmla="*/ 698247 w 1010660"/>
                <a:gd name="connsiteY86" fmla="*/ 402065 h 1802203"/>
                <a:gd name="connsiteX87" fmla="*/ 694680 w 1010660"/>
                <a:gd name="connsiteY87" fmla="*/ 422788 h 1802203"/>
                <a:gd name="connsiteX88" fmla="*/ 690603 w 1010660"/>
                <a:gd name="connsiteY88" fmla="*/ 425846 h 1802203"/>
                <a:gd name="connsiteX89" fmla="*/ 656971 w 1010660"/>
                <a:gd name="connsiteY89" fmla="*/ 466442 h 1802203"/>
                <a:gd name="connsiteX90" fmla="*/ 637607 w 1010660"/>
                <a:gd name="connsiteY90" fmla="*/ 500414 h 1802203"/>
                <a:gd name="connsiteX91" fmla="*/ 635229 w 1010660"/>
                <a:gd name="connsiteY91" fmla="*/ 507378 h 1802203"/>
                <a:gd name="connsiteX92" fmla="*/ 628605 w 1010660"/>
                <a:gd name="connsiteY92" fmla="*/ 536084 h 1802203"/>
                <a:gd name="connsiteX93" fmla="*/ 601597 w 1010660"/>
                <a:gd name="connsiteY93" fmla="*/ 588910 h 1802203"/>
                <a:gd name="connsiteX94" fmla="*/ 576118 w 1010660"/>
                <a:gd name="connsiteY94" fmla="*/ 666876 h 1802203"/>
                <a:gd name="connsiteX95" fmla="*/ 566776 w 1010660"/>
                <a:gd name="connsiteY95" fmla="*/ 710699 h 1802203"/>
                <a:gd name="connsiteX96" fmla="*/ 552847 w 1010660"/>
                <a:gd name="connsiteY96" fmla="*/ 799535 h 1802203"/>
                <a:gd name="connsiteX97" fmla="*/ 547582 w 1010660"/>
                <a:gd name="connsiteY97" fmla="*/ 812784 h 1802203"/>
                <a:gd name="connsiteX98" fmla="*/ 532804 w 1010660"/>
                <a:gd name="connsiteY98" fmla="*/ 815332 h 1802203"/>
                <a:gd name="connsiteX99" fmla="*/ 491189 w 1010660"/>
                <a:gd name="connsiteY99" fmla="*/ 818220 h 1802203"/>
                <a:gd name="connsiteX100" fmla="*/ 458406 w 1010660"/>
                <a:gd name="connsiteY100" fmla="*/ 835885 h 1802203"/>
                <a:gd name="connsiteX101" fmla="*/ 411015 w 1010660"/>
                <a:gd name="connsiteY101" fmla="*/ 853720 h 1802203"/>
                <a:gd name="connsiteX102" fmla="*/ 394199 w 1010660"/>
                <a:gd name="connsiteY102" fmla="*/ 854400 h 1802203"/>
                <a:gd name="connsiteX103" fmla="*/ 375345 w 1010660"/>
                <a:gd name="connsiteY103" fmla="*/ 856948 h 1802203"/>
                <a:gd name="connsiteX104" fmla="*/ 367361 w 1010660"/>
                <a:gd name="connsiteY104" fmla="*/ 858646 h 1802203"/>
                <a:gd name="connsiteX105" fmla="*/ 355471 w 1010660"/>
                <a:gd name="connsiteY105" fmla="*/ 859156 h 1802203"/>
                <a:gd name="connsiteX106" fmla="*/ 346469 w 1010660"/>
                <a:gd name="connsiteY106" fmla="*/ 866800 h 1802203"/>
                <a:gd name="connsiteX107" fmla="*/ 318102 w 1010660"/>
                <a:gd name="connsiteY107" fmla="*/ 884125 h 1802203"/>
                <a:gd name="connsiteX108" fmla="*/ 274788 w 1010660"/>
                <a:gd name="connsiteY108" fmla="*/ 891259 h 1802203"/>
                <a:gd name="connsiteX109" fmla="*/ 219754 w 1010660"/>
                <a:gd name="connsiteY109" fmla="*/ 894487 h 1802203"/>
                <a:gd name="connsiteX110" fmla="*/ 211771 w 1010660"/>
                <a:gd name="connsiteY110" fmla="*/ 889391 h 1802203"/>
                <a:gd name="connsiteX111" fmla="*/ 186801 w 1010660"/>
                <a:gd name="connsiteY111" fmla="*/ 833677 h 1802203"/>
                <a:gd name="connsiteX112" fmla="*/ 87094 w 1010660"/>
                <a:gd name="connsiteY112" fmla="*/ 610992 h 1802203"/>
                <a:gd name="connsiteX113" fmla="*/ 76393 w 1010660"/>
                <a:gd name="connsiteY113" fmla="*/ 607255 h 1802203"/>
                <a:gd name="connsiteX114" fmla="*/ 5222 w 1010660"/>
                <a:gd name="connsiteY114" fmla="*/ 643095 h 1802203"/>
                <a:gd name="connsiteX115" fmla="*/ 1655 w 1010660"/>
                <a:gd name="connsiteY115" fmla="*/ 654306 h 1802203"/>
                <a:gd name="connsiteX116" fmla="*/ 35117 w 1010660"/>
                <a:gd name="connsiteY116" fmla="*/ 727515 h 1802203"/>
                <a:gd name="connsiteX117" fmla="*/ 141789 w 1010660"/>
                <a:gd name="connsiteY117" fmla="*/ 969394 h 1802203"/>
                <a:gd name="connsiteX118" fmla="*/ 138561 w 1010660"/>
                <a:gd name="connsiteY118" fmla="*/ 994194 h 1802203"/>
                <a:gd name="connsiteX119" fmla="*/ 135334 w 1010660"/>
                <a:gd name="connsiteY119" fmla="*/ 999969 h 1802203"/>
                <a:gd name="connsiteX120" fmla="*/ 125143 w 1010660"/>
                <a:gd name="connsiteY120" fmla="*/ 1013897 h 1802203"/>
                <a:gd name="connsiteX121" fmla="*/ 96436 w 1010660"/>
                <a:gd name="connsiteY121" fmla="*/ 1073178 h 1802203"/>
                <a:gd name="connsiteX122" fmla="*/ 96946 w 1010660"/>
                <a:gd name="connsiteY122" fmla="*/ 1119040 h 1802203"/>
                <a:gd name="connsiteX123" fmla="*/ 98305 w 1010660"/>
                <a:gd name="connsiteY123" fmla="*/ 1129062 h 1802203"/>
                <a:gd name="connsiteX124" fmla="*/ 105779 w 1010660"/>
                <a:gd name="connsiteY124" fmla="*/ 1168979 h 1802203"/>
                <a:gd name="connsiteX125" fmla="*/ 120726 w 1010660"/>
                <a:gd name="connsiteY125" fmla="*/ 1260872 h 1802203"/>
                <a:gd name="connsiteX126" fmla="*/ 157076 w 1010660"/>
                <a:gd name="connsiteY126" fmla="*/ 1380793 h 1802203"/>
                <a:gd name="connsiteX127" fmla="*/ 171514 w 1010660"/>
                <a:gd name="connsiteY127" fmla="*/ 1439224 h 1802203"/>
                <a:gd name="connsiteX128" fmla="*/ 162512 w 1010660"/>
                <a:gd name="connsiteY128" fmla="*/ 1504110 h 1802203"/>
                <a:gd name="connsiteX129" fmla="*/ 140430 w 1010660"/>
                <a:gd name="connsiteY129" fmla="*/ 1544197 h 1802203"/>
                <a:gd name="connsiteX130" fmla="*/ 123274 w 1010660"/>
                <a:gd name="connsiteY130" fmla="*/ 1557786 h 1802203"/>
                <a:gd name="connsiteX131" fmla="*/ 94228 w 1010660"/>
                <a:gd name="connsiteY131" fmla="*/ 1563731 h 1802203"/>
                <a:gd name="connsiteX132" fmla="*/ 85226 w 1010660"/>
                <a:gd name="connsiteY132" fmla="*/ 1569167 h 1802203"/>
                <a:gd name="connsiteX133" fmla="*/ 59917 w 1010660"/>
                <a:gd name="connsiteY133" fmla="*/ 1597533 h 1802203"/>
                <a:gd name="connsiteX134" fmla="*/ 47347 w 1010660"/>
                <a:gd name="connsiteY134" fmla="*/ 1636940 h 1802203"/>
                <a:gd name="connsiteX135" fmla="*/ 82848 w 1010660"/>
                <a:gd name="connsiteY135" fmla="*/ 1670233 h 1802203"/>
                <a:gd name="connsiteX136" fmla="*/ 168626 w 1010660"/>
                <a:gd name="connsiteY136" fmla="*/ 1675668 h 1802203"/>
                <a:gd name="connsiteX137" fmla="*/ 225699 w 1010660"/>
                <a:gd name="connsiteY137" fmla="*/ 1626239 h 1802203"/>
                <a:gd name="connsiteX138" fmla="*/ 241496 w 1010660"/>
                <a:gd name="connsiteY138" fmla="*/ 1605007 h 1802203"/>
                <a:gd name="connsiteX139" fmla="*/ 272750 w 1010660"/>
                <a:gd name="connsiteY139" fmla="*/ 1588021 h 1802203"/>
                <a:gd name="connsiteX140" fmla="*/ 282092 w 1010660"/>
                <a:gd name="connsiteY140" fmla="*/ 1593966 h 1802203"/>
                <a:gd name="connsiteX141" fmla="*/ 279884 w 1010660"/>
                <a:gd name="connsiteY141" fmla="*/ 1643055 h 1802203"/>
                <a:gd name="connsiteX142" fmla="*/ 287698 w 1010660"/>
                <a:gd name="connsiteY142" fmla="*/ 1653417 h 1802203"/>
                <a:gd name="connsiteX143" fmla="*/ 291095 w 1010660"/>
                <a:gd name="connsiteY143" fmla="*/ 1645943 h 1802203"/>
                <a:gd name="connsiteX144" fmla="*/ 292963 w 1010660"/>
                <a:gd name="connsiteY144" fmla="*/ 1604327 h 1802203"/>
                <a:gd name="connsiteX145" fmla="*/ 295681 w 1010660"/>
                <a:gd name="connsiteY145" fmla="*/ 1579188 h 1802203"/>
                <a:gd name="connsiteX146" fmla="*/ 311648 w 1010660"/>
                <a:gd name="connsiteY146" fmla="*/ 1549633 h 1802203"/>
                <a:gd name="connsiteX147" fmla="*/ 316234 w 1010660"/>
                <a:gd name="connsiteY147" fmla="*/ 1517190 h 1802203"/>
                <a:gd name="connsiteX148" fmla="*/ 316743 w 1010660"/>
                <a:gd name="connsiteY148" fmla="*/ 1507338 h 1802203"/>
                <a:gd name="connsiteX149" fmla="*/ 313686 w 1010660"/>
                <a:gd name="connsiteY149" fmla="*/ 1474385 h 1802203"/>
                <a:gd name="connsiteX150" fmla="*/ 294662 w 1010660"/>
                <a:gd name="connsiteY150" fmla="*/ 1451794 h 1802203"/>
                <a:gd name="connsiteX151" fmla="*/ 281073 w 1010660"/>
                <a:gd name="connsiteY151" fmla="*/ 1446189 h 1802203"/>
                <a:gd name="connsiteX152" fmla="*/ 272071 w 1010660"/>
                <a:gd name="connsiteY152" fmla="*/ 1439734 h 1802203"/>
                <a:gd name="connsiteX153" fmla="*/ 270542 w 1010660"/>
                <a:gd name="connsiteY153" fmla="*/ 1428863 h 1802203"/>
                <a:gd name="connsiteX154" fmla="*/ 278355 w 1010660"/>
                <a:gd name="connsiteY154" fmla="*/ 1303677 h 1802203"/>
                <a:gd name="connsiteX155" fmla="*/ 285659 w 1010660"/>
                <a:gd name="connsiteY155" fmla="*/ 1212293 h 1802203"/>
                <a:gd name="connsiteX156" fmla="*/ 280564 w 1010660"/>
                <a:gd name="connsiteY156" fmla="*/ 1182398 h 1802203"/>
                <a:gd name="connsiteX157" fmla="*/ 269862 w 1010660"/>
                <a:gd name="connsiteY157" fmla="*/ 1148596 h 1802203"/>
                <a:gd name="connsiteX158" fmla="*/ 278016 w 1010660"/>
                <a:gd name="connsiteY158" fmla="*/ 1137725 h 1802203"/>
                <a:gd name="connsiteX159" fmla="*/ 313686 w 1010660"/>
                <a:gd name="connsiteY159" fmla="*/ 1138234 h 1802203"/>
                <a:gd name="connsiteX160" fmla="*/ 323708 w 1010660"/>
                <a:gd name="connsiteY160" fmla="*/ 1148596 h 1802203"/>
                <a:gd name="connsiteX161" fmla="*/ 337296 w 1010660"/>
                <a:gd name="connsiteY161" fmla="*/ 1174414 h 1802203"/>
                <a:gd name="connsiteX162" fmla="*/ 383668 w 1010660"/>
                <a:gd name="connsiteY162" fmla="*/ 1187663 h 1802203"/>
                <a:gd name="connsiteX163" fmla="*/ 507325 w 1010660"/>
                <a:gd name="connsiteY163" fmla="*/ 1194797 h 1802203"/>
                <a:gd name="connsiteX164" fmla="*/ 517007 w 1010660"/>
                <a:gd name="connsiteY164" fmla="*/ 1204309 h 1802203"/>
                <a:gd name="connsiteX165" fmla="*/ 509194 w 1010660"/>
                <a:gd name="connsiteY165" fmla="*/ 1295524 h 1802203"/>
                <a:gd name="connsiteX166" fmla="*/ 499851 w 1010660"/>
                <a:gd name="connsiteY166" fmla="*/ 1395910 h 1802203"/>
                <a:gd name="connsiteX167" fmla="*/ 506816 w 1010660"/>
                <a:gd name="connsiteY167" fmla="*/ 1404064 h 1802203"/>
                <a:gd name="connsiteX168" fmla="*/ 593104 w 1010660"/>
                <a:gd name="connsiteY168" fmla="*/ 1408140 h 1802203"/>
                <a:gd name="connsiteX169" fmla="*/ 606693 w 1010660"/>
                <a:gd name="connsiteY169" fmla="*/ 1407970 h 1802203"/>
                <a:gd name="connsiteX170" fmla="*/ 615016 w 1010660"/>
                <a:gd name="connsiteY170" fmla="*/ 1416293 h 1802203"/>
                <a:gd name="connsiteX171" fmla="*/ 614167 w 1010660"/>
                <a:gd name="connsiteY171" fmla="*/ 1485936 h 1802203"/>
                <a:gd name="connsiteX172" fmla="*/ 610430 w 1010660"/>
                <a:gd name="connsiteY172" fmla="*/ 1490861 h 1802203"/>
                <a:gd name="connsiteX173" fmla="*/ 560831 w 1010660"/>
                <a:gd name="connsiteY173" fmla="*/ 1486105 h 1802203"/>
                <a:gd name="connsiteX174" fmla="*/ 452801 w 1010660"/>
                <a:gd name="connsiteY174" fmla="*/ 1450945 h 1802203"/>
                <a:gd name="connsiteX175" fmla="*/ 429870 w 1010660"/>
                <a:gd name="connsiteY175" fmla="*/ 1458928 h 1802203"/>
                <a:gd name="connsiteX176" fmla="*/ 428341 w 1010660"/>
                <a:gd name="connsiteY176" fmla="*/ 1467081 h 1802203"/>
                <a:gd name="connsiteX177" fmla="*/ 428171 w 1010660"/>
                <a:gd name="connsiteY177" fmla="*/ 1505300 h 1802203"/>
                <a:gd name="connsiteX178" fmla="*/ 434626 w 1010660"/>
                <a:gd name="connsiteY178" fmla="*/ 1523474 h 1802203"/>
                <a:gd name="connsiteX179" fmla="*/ 438193 w 1010660"/>
                <a:gd name="connsiteY179" fmla="*/ 1531628 h 1802203"/>
                <a:gd name="connsiteX180" fmla="*/ 448214 w 1010660"/>
                <a:gd name="connsiteY180" fmla="*/ 1551671 h 1802203"/>
                <a:gd name="connsiteX181" fmla="*/ 451611 w 1010660"/>
                <a:gd name="connsiteY181" fmla="*/ 1557956 h 1802203"/>
                <a:gd name="connsiteX182" fmla="*/ 446346 w 1010660"/>
                <a:gd name="connsiteY182" fmla="*/ 1561523 h 1802203"/>
                <a:gd name="connsiteX183" fmla="*/ 350715 w 1010660"/>
                <a:gd name="connsiteY183" fmla="*/ 1584454 h 1802203"/>
                <a:gd name="connsiteX184" fmla="*/ 327954 w 1010660"/>
                <a:gd name="connsiteY184" fmla="*/ 1610782 h 1802203"/>
                <a:gd name="connsiteX185" fmla="*/ 327954 w 1010660"/>
                <a:gd name="connsiteY185" fmla="*/ 1649850 h 1802203"/>
                <a:gd name="connsiteX186" fmla="*/ 335428 w 1010660"/>
                <a:gd name="connsiteY186" fmla="*/ 1668194 h 1802203"/>
                <a:gd name="connsiteX187" fmla="*/ 346809 w 1010660"/>
                <a:gd name="connsiteY187" fmla="*/ 1688407 h 1802203"/>
                <a:gd name="connsiteX188" fmla="*/ 351904 w 1010660"/>
                <a:gd name="connsiteY188" fmla="*/ 1693673 h 1802203"/>
                <a:gd name="connsiteX189" fmla="*/ 395558 w 1010660"/>
                <a:gd name="connsiteY189" fmla="*/ 1687219 h 1802203"/>
                <a:gd name="connsiteX190" fmla="*/ 410166 w 1010660"/>
                <a:gd name="connsiteY190" fmla="*/ 1651888 h 1802203"/>
                <a:gd name="connsiteX191" fmla="*/ 398615 w 1010660"/>
                <a:gd name="connsiteY191" fmla="*/ 1632354 h 1802203"/>
                <a:gd name="connsiteX192" fmla="*/ 395388 w 1010660"/>
                <a:gd name="connsiteY192" fmla="*/ 1623182 h 1802203"/>
                <a:gd name="connsiteX193" fmla="*/ 403032 w 1010660"/>
                <a:gd name="connsiteY193" fmla="*/ 1619445 h 1802203"/>
                <a:gd name="connsiteX194" fmla="*/ 500701 w 1010660"/>
                <a:gd name="connsiteY194" fmla="*/ 1603478 h 1802203"/>
                <a:gd name="connsiteX195" fmla="*/ 566606 w 1010660"/>
                <a:gd name="connsiteY195" fmla="*/ 1591928 h 1802203"/>
                <a:gd name="connsiteX196" fmla="*/ 616205 w 1010660"/>
                <a:gd name="connsiteY196" fmla="*/ 1587341 h 1802203"/>
                <a:gd name="connsiteX197" fmla="*/ 638626 w 1010660"/>
                <a:gd name="connsiteY197" fmla="*/ 1604667 h 1802203"/>
                <a:gd name="connsiteX198" fmla="*/ 663935 w 1010660"/>
                <a:gd name="connsiteY198" fmla="*/ 1683312 h 1802203"/>
                <a:gd name="connsiteX199" fmla="*/ 667502 w 1010660"/>
                <a:gd name="connsiteY199" fmla="*/ 1731891 h 1802203"/>
                <a:gd name="connsiteX200" fmla="*/ 665634 w 1010660"/>
                <a:gd name="connsiteY200" fmla="*/ 1757200 h 1802203"/>
                <a:gd name="connsiteX201" fmla="*/ 712345 w 1010660"/>
                <a:gd name="connsiteY201" fmla="*/ 1803402 h 1802203"/>
                <a:gd name="connsiteX202" fmla="*/ 763642 w 1010660"/>
                <a:gd name="connsiteY202" fmla="*/ 1762976 h 1802203"/>
                <a:gd name="connsiteX203" fmla="*/ 760415 w 1010660"/>
                <a:gd name="connsiteY203" fmla="*/ 1742423 h 1802203"/>
                <a:gd name="connsiteX204" fmla="*/ 730860 w 1010660"/>
                <a:gd name="connsiteY204" fmla="*/ 1710319 h 1802203"/>
                <a:gd name="connsiteX205" fmla="*/ 725934 w 1010660"/>
                <a:gd name="connsiteY205" fmla="*/ 1704204 h 1802203"/>
                <a:gd name="connsiteX206" fmla="*/ 695189 w 1010660"/>
                <a:gd name="connsiteY206" fmla="*/ 1594985 h 1802203"/>
                <a:gd name="connsiteX207" fmla="*/ 705890 w 1010660"/>
                <a:gd name="connsiteY207" fmla="*/ 1581736 h 1802203"/>
                <a:gd name="connsiteX208" fmla="*/ 711835 w 1010660"/>
                <a:gd name="connsiteY208" fmla="*/ 1582246 h 1802203"/>
                <a:gd name="connsiteX209" fmla="*/ 783516 w 1010660"/>
                <a:gd name="connsiteY209" fmla="*/ 1589719 h 1802203"/>
                <a:gd name="connsiteX210" fmla="*/ 928236 w 1010660"/>
                <a:gd name="connsiteY210" fmla="*/ 1601270 h 1802203"/>
                <a:gd name="connsiteX211" fmla="*/ 942844 w 1010660"/>
                <a:gd name="connsiteY211" fmla="*/ 1623182 h 1802203"/>
                <a:gd name="connsiteX212" fmla="*/ 943353 w 1010660"/>
                <a:gd name="connsiteY212" fmla="*/ 1639488 h 1802203"/>
                <a:gd name="connsiteX213" fmla="*/ 951506 w 1010660"/>
                <a:gd name="connsiteY213" fmla="*/ 1656984 h 1802203"/>
                <a:gd name="connsiteX214" fmla="*/ 958980 w 1010660"/>
                <a:gd name="connsiteY214" fmla="*/ 1663778 h 1802203"/>
                <a:gd name="connsiteX215" fmla="*/ 989385 w 1010660"/>
                <a:gd name="connsiteY215" fmla="*/ 1666496 h 1802203"/>
                <a:gd name="connsiteX216" fmla="*/ 1002974 w 1010660"/>
                <a:gd name="connsiteY216" fmla="*/ 1659531 h 1802203"/>
                <a:gd name="connsiteX217" fmla="*/ 1010278 w 1010660"/>
                <a:gd name="connsiteY217" fmla="*/ 1613160 h 1802203"/>
                <a:gd name="connsiteX218" fmla="*/ 893245 w 1010660"/>
                <a:gd name="connsiteY218" fmla="*/ 959203 h 1802203"/>
                <a:gd name="connsiteX219" fmla="*/ 911929 w 1010660"/>
                <a:gd name="connsiteY219" fmla="*/ 957674 h 1802203"/>
                <a:gd name="connsiteX220" fmla="*/ 923310 w 1010660"/>
                <a:gd name="connsiteY220" fmla="*/ 963110 h 1802203"/>
                <a:gd name="connsiteX221" fmla="*/ 941655 w 1010660"/>
                <a:gd name="connsiteY221" fmla="*/ 1071989 h 1802203"/>
                <a:gd name="connsiteX222" fmla="*/ 943183 w 1010660"/>
                <a:gd name="connsiteY222" fmla="*/ 1086257 h 1802203"/>
                <a:gd name="connsiteX223" fmla="*/ 942504 w 1010660"/>
                <a:gd name="connsiteY223" fmla="*/ 1086257 h 1802203"/>
                <a:gd name="connsiteX224" fmla="*/ 942504 w 1010660"/>
                <a:gd name="connsiteY224" fmla="*/ 1098147 h 1802203"/>
                <a:gd name="connsiteX225" fmla="*/ 937748 w 1010660"/>
                <a:gd name="connsiteY225" fmla="*/ 1103073 h 1802203"/>
                <a:gd name="connsiteX226" fmla="*/ 932822 w 1010660"/>
                <a:gd name="connsiteY226" fmla="*/ 1098317 h 1802203"/>
                <a:gd name="connsiteX227" fmla="*/ 912269 w 1010660"/>
                <a:gd name="connsiteY227" fmla="*/ 1033261 h 1802203"/>
                <a:gd name="connsiteX228" fmla="*/ 893245 w 1010660"/>
                <a:gd name="connsiteY228" fmla="*/ 974830 h 1802203"/>
                <a:gd name="connsiteX229" fmla="*/ 888998 w 1010660"/>
                <a:gd name="connsiteY229" fmla="*/ 962940 h 1802203"/>
                <a:gd name="connsiteX230" fmla="*/ 893245 w 1010660"/>
                <a:gd name="connsiteY230" fmla="*/ 959203 h 18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1010660" h="1802203">
                  <a:moveTo>
                    <a:pt x="1010278" y="1613160"/>
                  </a:moveTo>
                  <a:cubicBezTo>
                    <a:pt x="1009089" y="1607894"/>
                    <a:pt x="1006031" y="1602459"/>
                    <a:pt x="998557" y="1603308"/>
                  </a:cubicBezTo>
                  <a:cubicBezTo>
                    <a:pt x="993801" y="1603818"/>
                    <a:pt x="991253" y="1600760"/>
                    <a:pt x="990404" y="1596344"/>
                  </a:cubicBezTo>
                  <a:cubicBezTo>
                    <a:pt x="989725" y="1592437"/>
                    <a:pt x="989215" y="1588530"/>
                    <a:pt x="988536" y="1584624"/>
                  </a:cubicBezTo>
                  <a:cubicBezTo>
                    <a:pt x="986328" y="1571545"/>
                    <a:pt x="981232" y="1566449"/>
                    <a:pt x="968322" y="1564241"/>
                  </a:cubicBezTo>
                  <a:cubicBezTo>
                    <a:pt x="935879" y="1558975"/>
                    <a:pt x="903606" y="1553540"/>
                    <a:pt x="871163" y="1548444"/>
                  </a:cubicBezTo>
                  <a:cubicBezTo>
                    <a:pt x="830737" y="1542159"/>
                    <a:pt x="790140" y="1536214"/>
                    <a:pt x="749714" y="1529589"/>
                  </a:cubicBezTo>
                  <a:cubicBezTo>
                    <a:pt x="738843" y="1527721"/>
                    <a:pt x="728821" y="1521606"/>
                    <a:pt x="717101" y="1522625"/>
                  </a:cubicBezTo>
                  <a:cubicBezTo>
                    <a:pt x="717271" y="1521946"/>
                    <a:pt x="717441" y="1521096"/>
                    <a:pt x="717441" y="1520417"/>
                  </a:cubicBezTo>
                  <a:cubicBezTo>
                    <a:pt x="724915" y="1519228"/>
                    <a:pt x="732558" y="1518039"/>
                    <a:pt x="740032" y="1517020"/>
                  </a:cubicBezTo>
                  <a:cubicBezTo>
                    <a:pt x="741391" y="1516850"/>
                    <a:pt x="743599" y="1515491"/>
                    <a:pt x="743769" y="1518379"/>
                  </a:cubicBezTo>
                  <a:cubicBezTo>
                    <a:pt x="744109" y="1522795"/>
                    <a:pt x="748015" y="1522455"/>
                    <a:pt x="750563" y="1523474"/>
                  </a:cubicBezTo>
                  <a:cubicBezTo>
                    <a:pt x="768568" y="1530099"/>
                    <a:pt x="786404" y="1525853"/>
                    <a:pt x="804069" y="1521946"/>
                  </a:cubicBezTo>
                  <a:cubicBezTo>
                    <a:pt x="810354" y="1520587"/>
                    <a:pt x="812562" y="1514981"/>
                    <a:pt x="813581" y="1509036"/>
                  </a:cubicBezTo>
                  <a:cubicBezTo>
                    <a:pt x="814600" y="1502922"/>
                    <a:pt x="815110" y="1496637"/>
                    <a:pt x="816129" y="1490522"/>
                  </a:cubicBezTo>
                  <a:cubicBezTo>
                    <a:pt x="817827" y="1479821"/>
                    <a:pt x="815789" y="1474895"/>
                    <a:pt x="806277" y="1469459"/>
                  </a:cubicBezTo>
                  <a:cubicBezTo>
                    <a:pt x="800672" y="1466402"/>
                    <a:pt x="798124" y="1462155"/>
                    <a:pt x="798124" y="1455871"/>
                  </a:cubicBezTo>
                  <a:cubicBezTo>
                    <a:pt x="798124" y="1452473"/>
                    <a:pt x="798124" y="1449076"/>
                    <a:pt x="797274" y="1445849"/>
                  </a:cubicBezTo>
                  <a:cubicBezTo>
                    <a:pt x="795576" y="1439394"/>
                    <a:pt x="791839" y="1438375"/>
                    <a:pt x="786064" y="1441772"/>
                  </a:cubicBezTo>
                  <a:cubicBezTo>
                    <a:pt x="776722" y="1447208"/>
                    <a:pt x="767549" y="1452643"/>
                    <a:pt x="758037" y="1457739"/>
                  </a:cubicBezTo>
                  <a:cubicBezTo>
                    <a:pt x="738164" y="1468440"/>
                    <a:pt x="719649" y="1481349"/>
                    <a:pt x="698586" y="1490012"/>
                  </a:cubicBezTo>
                  <a:cubicBezTo>
                    <a:pt x="689584" y="1493749"/>
                    <a:pt x="685847" y="1491201"/>
                    <a:pt x="685507" y="1481859"/>
                  </a:cubicBezTo>
                  <a:cubicBezTo>
                    <a:pt x="684828" y="1460287"/>
                    <a:pt x="683979" y="1438885"/>
                    <a:pt x="683299" y="1417313"/>
                  </a:cubicBezTo>
                  <a:cubicBezTo>
                    <a:pt x="683129" y="1410688"/>
                    <a:pt x="686526" y="1405932"/>
                    <a:pt x="692302" y="1403214"/>
                  </a:cubicBezTo>
                  <a:cubicBezTo>
                    <a:pt x="697397" y="1400836"/>
                    <a:pt x="703003" y="1399817"/>
                    <a:pt x="708608" y="1399138"/>
                  </a:cubicBezTo>
                  <a:cubicBezTo>
                    <a:pt x="734087" y="1395910"/>
                    <a:pt x="759736" y="1392853"/>
                    <a:pt x="784875" y="1387417"/>
                  </a:cubicBezTo>
                  <a:cubicBezTo>
                    <a:pt x="802710" y="1383681"/>
                    <a:pt x="820375" y="1378755"/>
                    <a:pt x="833794" y="1365675"/>
                  </a:cubicBezTo>
                  <a:cubicBezTo>
                    <a:pt x="864369" y="1335780"/>
                    <a:pt x="892565" y="1303507"/>
                    <a:pt x="910231" y="1264100"/>
                  </a:cubicBezTo>
                  <a:cubicBezTo>
                    <a:pt x="921441" y="1239300"/>
                    <a:pt x="934011" y="1214671"/>
                    <a:pt x="935540" y="1186474"/>
                  </a:cubicBezTo>
                  <a:cubicBezTo>
                    <a:pt x="935710" y="1183417"/>
                    <a:pt x="936219" y="1180020"/>
                    <a:pt x="939616" y="1178661"/>
                  </a:cubicBezTo>
                  <a:cubicBezTo>
                    <a:pt x="949468" y="1174584"/>
                    <a:pt x="955243" y="1165582"/>
                    <a:pt x="960679" y="1157768"/>
                  </a:cubicBezTo>
                  <a:cubicBezTo>
                    <a:pt x="971380" y="1142141"/>
                    <a:pt x="975626" y="1123966"/>
                    <a:pt x="976646" y="1104602"/>
                  </a:cubicBezTo>
                  <a:cubicBezTo>
                    <a:pt x="978684" y="1059590"/>
                    <a:pt x="967473" y="1016615"/>
                    <a:pt x="958301" y="973301"/>
                  </a:cubicBezTo>
                  <a:cubicBezTo>
                    <a:pt x="957451" y="969564"/>
                    <a:pt x="954904" y="965318"/>
                    <a:pt x="956942" y="961751"/>
                  </a:cubicBezTo>
                  <a:cubicBezTo>
                    <a:pt x="961698" y="953767"/>
                    <a:pt x="959150" y="945784"/>
                    <a:pt x="957451" y="937970"/>
                  </a:cubicBezTo>
                  <a:cubicBezTo>
                    <a:pt x="954904" y="925571"/>
                    <a:pt x="953545" y="913511"/>
                    <a:pt x="957961" y="901281"/>
                  </a:cubicBezTo>
                  <a:cubicBezTo>
                    <a:pt x="959150" y="897884"/>
                    <a:pt x="958980" y="894656"/>
                    <a:pt x="957621" y="891259"/>
                  </a:cubicBezTo>
                  <a:cubicBezTo>
                    <a:pt x="953884" y="881407"/>
                    <a:pt x="954054" y="871046"/>
                    <a:pt x="957112" y="861364"/>
                  </a:cubicBezTo>
                  <a:cubicBezTo>
                    <a:pt x="961868" y="845567"/>
                    <a:pt x="962547" y="829770"/>
                    <a:pt x="959829" y="813804"/>
                  </a:cubicBezTo>
                  <a:cubicBezTo>
                    <a:pt x="958980" y="809047"/>
                    <a:pt x="959660" y="804971"/>
                    <a:pt x="962547" y="801064"/>
                  </a:cubicBezTo>
                  <a:cubicBezTo>
                    <a:pt x="971210" y="789174"/>
                    <a:pt x="967813" y="780171"/>
                    <a:pt x="953205" y="776435"/>
                  </a:cubicBezTo>
                  <a:cubicBezTo>
                    <a:pt x="950487" y="775755"/>
                    <a:pt x="947600" y="775246"/>
                    <a:pt x="944882" y="774566"/>
                  </a:cubicBezTo>
                  <a:cubicBezTo>
                    <a:pt x="930953" y="770999"/>
                    <a:pt x="930614" y="770489"/>
                    <a:pt x="930784" y="756561"/>
                  </a:cubicBezTo>
                  <a:cubicBezTo>
                    <a:pt x="930784" y="752315"/>
                    <a:pt x="931293" y="748068"/>
                    <a:pt x="931463" y="743822"/>
                  </a:cubicBezTo>
                  <a:cubicBezTo>
                    <a:pt x="932992" y="712398"/>
                    <a:pt x="939786" y="681483"/>
                    <a:pt x="939107" y="650059"/>
                  </a:cubicBezTo>
                  <a:cubicBezTo>
                    <a:pt x="938767" y="637490"/>
                    <a:pt x="928406" y="630526"/>
                    <a:pt x="916685" y="635112"/>
                  </a:cubicBezTo>
                  <a:cubicBezTo>
                    <a:pt x="902587" y="640547"/>
                    <a:pt x="901228" y="639698"/>
                    <a:pt x="902077" y="624581"/>
                  </a:cubicBezTo>
                  <a:cubicBezTo>
                    <a:pt x="902077" y="623392"/>
                    <a:pt x="902247" y="622372"/>
                    <a:pt x="902417" y="621183"/>
                  </a:cubicBezTo>
                  <a:cubicBezTo>
                    <a:pt x="908702" y="596044"/>
                    <a:pt x="906154" y="570565"/>
                    <a:pt x="907173" y="545087"/>
                  </a:cubicBezTo>
                  <a:cubicBezTo>
                    <a:pt x="908022" y="521816"/>
                    <a:pt x="906324" y="499395"/>
                    <a:pt x="896132" y="478162"/>
                  </a:cubicBezTo>
                  <a:cubicBezTo>
                    <a:pt x="893584" y="472896"/>
                    <a:pt x="890697" y="467631"/>
                    <a:pt x="888489" y="462195"/>
                  </a:cubicBezTo>
                  <a:cubicBezTo>
                    <a:pt x="886620" y="457779"/>
                    <a:pt x="884412" y="452344"/>
                    <a:pt x="887300" y="448267"/>
                  </a:cubicBezTo>
                  <a:cubicBezTo>
                    <a:pt x="892396" y="441303"/>
                    <a:pt x="891376" y="433829"/>
                    <a:pt x="891376" y="426355"/>
                  </a:cubicBezTo>
                  <a:cubicBezTo>
                    <a:pt x="891376" y="415484"/>
                    <a:pt x="898850" y="411238"/>
                    <a:pt x="908702" y="416333"/>
                  </a:cubicBezTo>
                  <a:cubicBezTo>
                    <a:pt x="911759" y="417862"/>
                    <a:pt x="914817" y="420240"/>
                    <a:pt x="919233" y="418881"/>
                  </a:cubicBezTo>
                  <a:cubicBezTo>
                    <a:pt x="916515" y="411747"/>
                    <a:pt x="910401" y="405462"/>
                    <a:pt x="913798" y="397819"/>
                  </a:cubicBezTo>
                  <a:cubicBezTo>
                    <a:pt x="919233" y="385759"/>
                    <a:pt x="916855" y="373359"/>
                    <a:pt x="915836" y="361129"/>
                  </a:cubicBezTo>
                  <a:cubicBezTo>
                    <a:pt x="915326" y="354165"/>
                    <a:pt x="912779" y="346861"/>
                    <a:pt x="915157" y="340067"/>
                  </a:cubicBezTo>
                  <a:cubicBezTo>
                    <a:pt x="922460" y="318834"/>
                    <a:pt x="918724" y="294545"/>
                    <a:pt x="933501" y="275520"/>
                  </a:cubicBezTo>
                  <a:cubicBezTo>
                    <a:pt x="933841" y="258704"/>
                    <a:pt x="943693" y="243417"/>
                    <a:pt x="941315" y="225922"/>
                  </a:cubicBezTo>
                  <a:cubicBezTo>
                    <a:pt x="940296" y="218108"/>
                    <a:pt x="940805" y="210125"/>
                    <a:pt x="940635" y="202141"/>
                  </a:cubicBezTo>
                  <a:cubicBezTo>
                    <a:pt x="940466" y="188213"/>
                    <a:pt x="939616" y="173945"/>
                    <a:pt x="934521" y="161205"/>
                  </a:cubicBezTo>
                  <a:cubicBezTo>
                    <a:pt x="929765" y="148806"/>
                    <a:pt x="933162" y="133348"/>
                    <a:pt x="920592" y="124006"/>
                  </a:cubicBezTo>
                  <a:cubicBezTo>
                    <a:pt x="914307" y="119250"/>
                    <a:pt x="917704" y="111437"/>
                    <a:pt x="914477" y="105661"/>
                  </a:cubicBezTo>
                  <a:cubicBezTo>
                    <a:pt x="907683" y="93262"/>
                    <a:pt x="900379" y="80692"/>
                    <a:pt x="893415" y="67783"/>
                  </a:cubicBezTo>
                  <a:cubicBezTo>
                    <a:pt x="871673" y="27696"/>
                    <a:pt x="841098" y="1028"/>
                    <a:pt x="792858" y="9"/>
                  </a:cubicBezTo>
                  <a:cubicBezTo>
                    <a:pt x="784535" y="-161"/>
                    <a:pt x="778420" y="2047"/>
                    <a:pt x="773834" y="8332"/>
                  </a:cubicBezTo>
                  <a:cubicBezTo>
                    <a:pt x="769078" y="14957"/>
                    <a:pt x="764322" y="21751"/>
                    <a:pt x="760415" y="28885"/>
                  </a:cubicBezTo>
                  <a:cubicBezTo>
                    <a:pt x="755659" y="37718"/>
                    <a:pt x="750393" y="40266"/>
                    <a:pt x="741221" y="35849"/>
                  </a:cubicBezTo>
                  <a:cubicBezTo>
                    <a:pt x="735786" y="33132"/>
                    <a:pt x="730010" y="32112"/>
                    <a:pt x="724235" y="30923"/>
                  </a:cubicBezTo>
                  <a:cubicBezTo>
                    <a:pt x="701814" y="26677"/>
                    <a:pt x="679053" y="25828"/>
                    <a:pt x="656801" y="30074"/>
                  </a:cubicBezTo>
                  <a:cubicBezTo>
                    <a:pt x="628435" y="35510"/>
                    <a:pt x="605674" y="52156"/>
                    <a:pt x="585630" y="72029"/>
                  </a:cubicBezTo>
                  <a:cubicBezTo>
                    <a:pt x="576628" y="81032"/>
                    <a:pt x="569833" y="91903"/>
                    <a:pt x="566946" y="104812"/>
                  </a:cubicBezTo>
                  <a:cubicBezTo>
                    <a:pt x="560831" y="132669"/>
                    <a:pt x="561171" y="161035"/>
                    <a:pt x="560491" y="189232"/>
                  </a:cubicBezTo>
                  <a:cubicBezTo>
                    <a:pt x="560321" y="195347"/>
                    <a:pt x="560831" y="200952"/>
                    <a:pt x="563209" y="206558"/>
                  </a:cubicBezTo>
                  <a:cubicBezTo>
                    <a:pt x="570853" y="224223"/>
                    <a:pt x="569324" y="241888"/>
                    <a:pt x="563379" y="259554"/>
                  </a:cubicBezTo>
                  <a:cubicBezTo>
                    <a:pt x="561510" y="264989"/>
                    <a:pt x="561680" y="270764"/>
                    <a:pt x="561340" y="276370"/>
                  </a:cubicBezTo>
                  <a:cubicBezTo>
                    <a:pt x="560831" y="283334"/>
                    <a:pt x="563039" y="287750"/>
                    <a:pt x="570853" y="288260"/>
                  </a:cubicBezTo>
                  <a:cubicBezTo>
                    <a:pt x="580534" y="288939"/>
                    <a:pt x="584951" y="294205"/>
                    <a:pt x="584781" y="303887"/>
                  </a:cubicBezTo>
                  <a:cubicBezTo>
                    <a:pt x="584781" y="307624"/>
                    <a:pt x="585970" y="311021"/>
                    <a:pt x="590386" y="312380"/>
                  </a:cubicBezTo>
                  <a:cubicBezTo>
                    <a:pt x="604654" y="317136"/>
                    <a:pt x="606353" y="320533"/>
                    <a:pt x="601937" y="335311"/>
                  </a:cubicBezTo>
                  <a:cubicBezTo>
                    <a:pt x="601087" y="338198"/>
                    <a:pt x="600918" y="339897"/>
                    <a:pt x="603635" y="341595"/>
                  </a:cubicBezTo>
                  <a:cubicBezTo>
                    <a:pt x="610599" y="345842"/>
                    <a:pt x="613827" y="352466"/>
                    <a:pt x="616205" y="359940"/>
                  </a:cubicBezTo>
                  <a:cubicBezTo>
                    <a:pt x="619772" y="370981"/>
                    <a:pt x="626227" y="375397"/>
                    <a:pt x="637947" y="374888"/>
                  </a:cubicBezTo>
                  <a:cubicBezTo>
                    <a:pt x="645590" y="374548"/>
                    <a:pt x="653234" y="373869"/>
                    <a:pt x="660708" y="372510"/>
                  </a:cubicBezTo>
                  <a:cubicBezTo>
                    <a:pt x="671239" y="370641"/>
                    <a:pt x="679222" y="374208"/>
                    <a:pt x="685168" y="382362"/>
                  </a:cubicBezTo>
                  <a:cubicBezTo>
                    <a:pt x="689924" y="388646"/>
                    <a:pt x="694000" y="395441"/>
                    <a:pt x="698247" y="402065"/>
                  </a:cubicBezTo>
                  <a:cubicBezTo>
                    <a:pt x="705381" y="413106"/>
                    <a:pt x="705041" y="414975"/>
                    <a:pt x="694680" y="422788"/>
                  </a:cubicBezTo>
                  <a:cubicBezTo>
                    <a:pt x="693321" y="423807"/>
                    <a:pt x="691962" y="424826"/>
                    <a:pt x="690603" y="425846"/>
                  </a:cubicBezTo>
                  <a:cubicBezTo>
                    <a:pt x="675995" y="436547"/>
                    <a:pt x="664954" y="450305"/>
                    <a:pt x="656971" y="466442"/>
                  </a:cubicBezTo>
                  <a:cubicBezTo>
                    <a:pt x="651196" y="478162"/>
                    <a:pt x="649327" y="492091"/>
                    <a:pt x="637607" y="500414"/>
                  </a:cubicBezTo>
                  <a:cubicBezTo>
                    <a:pt x="635399" y="501942"/>
                    <a:pt x="635908" y="505000"/>
                    <a:pt x="635229" y="507378"/>
                  </a:cubicBezTo>
                  <a:cubicBezTo>
                    <a:pt x="632851" y="516890"/>
                    <a:pt x="633021" y="527251"/>
                    <a:pt x="628605" y="536084"/>
                  </a:cubicBezTo>
                  <a:cubicBezTo>
                    <a:pt x="619942" y="553919"/>
                    <a:pt x="611449" y="571754"/>
                    <a:pt x="601597" y="588910"/>
                  </a:cubicBezTo>
                  <a:cubicBezTo>
                    <a:pt x="587499" y="613200"/>
                    <a:pt x="576798" y="638169"/>
                    <a:pt x="576118" y="666876"/>
                  </a:cubicBezTo>
                  <a:cubicBezTo>
                    <a:pt x="575778" y="681993"/>
                    <a:pt x="568474" y="695752"/>
                    <a:pt x="566776" y="710699"/>
                  </a:cubicBezTo>
                  <a:cubicBezTo>
                    <a:pt x="563209" y="740424"/>
                    <a:pt x="558453" y="769980"/>
                    <a:pt x="552847" y="799535"/>
                  </a:cubicBezTo>
                  <a:cubicBezTo>
                    <a:pt x="551998" y="804291"/>
                    <a:pt x="550300" y="808878"/>
                    <a:pt x="547582" y="812784"/>
                  </a:cubicBezTo>
                  <a:cubicBezTo>
                    <a:pt x="543505" y="818390"/>
                    <a:pt x="539768" y="819579"/>
                    <a:pt x="532804" y="815332"/>
                  </a:cubicBezTo>
                  <a:cubicBezTo>
                    <a:pt x="517177" y="805990"/>
                    <a:pt x="505457" y="802253"/>
                    <a:pt x="491189" y="818220"/>
                  </a:cubicBezTo>
                  <a:cubicBezTo>
                    <a:pt x="482866" y="827392"/>
                    <a:pt x="472334" y="835545"/>
                    <a:pt x="458406" y="835885"/>
                  </a:cubicBezTo>
                  <a:cubicBezTo>
                    <a:pt x="440571" y="836395"/>
                    <a:pt x="425114" y="844038"/>
                    <a:pt x="411015" y="853720"/>
                  </a:cubicBezTo>
                  <a:cubicBezTo>
                    <a:pt x="404391" y="858307"/>
                    <a:pt x="400654" y="861024"/>
                    <a:pt x="394199" y="854400"/>
                  </a:cubicBezTo>
                  <a:cubicBezTo>
                    <a:pt x="388424" y="848625"/>
                    <a:pt x="379761" y="850153"/>
                    <a:pt x="375345" y="856948"/>
                  </a:cubicBezTo>
                  <a:cubicBezTo>
                    <a:pt x="372967" y="860854"/>
                    <a:pt x="370249" y="861874"/>
                    <a:pt x="367361" y="858646"/>
                  </a:cubicBezTo>
                  <a:cubicBezTo>
                    <a:pt x="362945" y="853550"/>
                    <a:pt x="359208" y="855759"/>
                    <a:pt x="355471" y="859156"/>
                  </a:cubicBezTo>
                  <a:cubicBezTo>
                    <a:pt x="352414" y="861704"/>
                    <a:pt x="349526" y="864421"/>
                    <a:pt x="346469" y="866800"/>
                  </a:cubicBezTo>
                  <a:cubicBezTo>
                    <a:pt x="337806" y="873934"/>
                    <a:pt x="329143" y="882427"/>
                    <a:pt x="318102" y="884125"/>
                  </a:cubicBezTo>
                  <a:cubicBezTo>
                    <a:pt x="303664" y="886333"/>
                    <a:pt x="289566" y="890240"/>
                    <a:pt x="274788" y="891259"/>
                  </a:cubicBezTo>
                  <a:cubicBezTo>
                    <a:pt x="256444" y="892618"/>
                    <a:pt x="237929" y="891599"/>
                    <a:pt x="219754" y="894487"/>
                  </a:cubicBezTo>
                  <a:cubicBezTo>
                    <a:pt x="214998" y="895166"/>
                    <a:pt x="213469" y="893128"/>
                    <a:pt x="211771" y="889391"/>
                  </a:cubicBezTo>
                  <a:cubicBezTo>
                    <a:pt x="203617" y="870706"/>
                    <a:pt x="195124" y="852192"/>
                    <a:pt x="186801" y="833677"/>
                  </a:cubicBezTo>
                  <a:cubicBezTo>
                    <a:pt x="153509" y="759449"/>
                    <a:pt x="120047" y="685220"/>
                    <a:pt x="87094" y="610992"/>
                  </a:cubicBezTo>
                  <a:cubicBezTo>
                    <a:pt x="84207" y="604707"/>
                    <a:pt x="81998" y="604367"/>
                    <a:pt x="76393" y="607255"/>
                  </a:cubicBezTo>
                  <a:cubicBezTo>
                    <a:pt x="52783" y="619485"/>
                    <a:pt x="29172" y="631545"/>
                    <a:pt x="5222" y="643095"/>
                  </a:cubicBezTo>
                  <a:cubicBezTo>
                    <a:pt x="-1063" y="646153"/>
                    <a:pt x="-893" y="648701"/>
                    <a:pt x="1655" y="654306"/>
                  </a:cubicBezTo>
                  <a:cubicBezTo>
                    <a:pt x="13036" y="678596"/>
                    <a:pt x="23907" y="703225"/>
                    <a:pt x="35117" y="727515"/>
                  </a:cubicBezTo>
                  <a:cubicBezTo>
                    <a:pt x="71807" y="807689"/>
                    <a:pt x="107477" y="888202"/>
                    <a:pt x="141789" y="969394"/>
                  </a:cubicBezTo>
                  <a:cubicBezTo>
                    <a:pt x="145696" y="978567"/>
                    <a:pt x="147904" y="986890"/>
                    <a:pt x="138561" y="994194"/>
                  </a:cubicBezTo>
                  <a:cubicBezTo>
                    <a:pt x="136863" y="995553"/>
                    <a:pt x="135674" y="997931"/>
                    <a:pt x="135334" y="999969"/>
                  </a:cubicBezTo>
                  <a:cubicBezTo>
                    <a:pt x="133975" y="1006254"/>
                    <a:pt x="129729" y="1009991"/>
                    <a:pt x="125143" y="1013897"/>
                  </a:cubicBezTo>
                  <a:cubicBezTo>
                    <a:pt x="107138" y="1029524"/>
                    <a:pt x="94568" y="1047529"/>
                    <a:pt x="96436" y="1073178"/>
                  </a:cubicBezTo>
                  <a:cubicBezTo>
                    <a:pt x="97456" y="1088466"/>
                    <a:pt x="96776" y="1103753"/>
                    <a:pt x="96946" y="1119040"/>
                  </a:cubicBezTo>
                  <a:cubicBezTo>
                    <a:pt x="96946" y="1122437"/>
                    <a:pt x="97286" y="1125835"/>
                    <a:pt x="98305" y="1129062"/>
                  </a:cubicBezTo>
                  <a:cubicBezTo>
                    <a:pt x="102381" y="1142141"/>
                    <a:pt x="104760" y="1155390"/>
                    <a:pt x="105779" y="1168979"/>
                  </a:cubicBezTo>
                  <a:cubicBezTo>
                    <a:pt x="108157" y="1200063"/>
                    <a:pt x="112063" y="1230977"/>
                    <a:pt x="120726" y="1260872"/>
                  </a:cubicBezTo>
                  <a:cubicBezTo>
                    <a:pt x="132277" y="1300959"/>
                    <a:pt x="144676" y="1340876"/>
                    <a:pt x="157076" y="1380793"/>
                  </a:cubicBezTo>
                  <a:cubicBezTo>
                    <a:pt x="163021" y="1399987"/>
                    <a:pt x="167268" y="1419521"/>
                    <a:pt x="171514" y="1439224"/>
                  </a:cubicBezTo>
                  <a:cubicBezTo>
                    <a:pt x="176610" y="1461985"/>
                    <a:pt x="176270" y="1483727"/>
                    <a:pt x="162512" y="1504110"/>
                  </a:cubicBezTo>
                  <a:cubicBezTo>
                    <a:pt x="154019" y="1516680"/>
                    <a:pt x="147394" y="1530609"/>
                    <a:pt x="140430" y="1544197"/>
                  </a:cubicBezTo>
                  <a:cubicBezTo>
                    <a:pt x="136693" y="1551501"/>
                    <a:pt x="131597" y="1556257"/>
                    <a:pt x="123274" y="1557786"/>
                  </a:cubicBezTo>
                  <a:cubicBezTo>
                    <a:pt x="113592" y="1559485"/>
                    <a:pt x="103910" y="1561693"/>
                    <a:pt x="94228" y="1563731"/>
                  </a:cubicBezTo>
                  <a:cubicBezTo>
                    <a:pt x="90661" y="1564580"/>
                    <a:pt x="87604" y="1565599"/>
                    <a:pt x="85226" y="1569167"/>
                  </a:cubicBezTo>
                  <a:cubicBezTo>
                    <a:pt x="78092" y="1579698"/>
                    <a:pt x="70108" y="1589550"/>
                    <a:pt x="59917" y="1597533"/>
                  </a:cubicBezTo>
                  <a:cubicBezTo>
                    <a:pt x="47007" y="1607724"/>
                    <a:pt x="44120" y="1620974"/>
                    <a:pt x="47347" y="1636940"/>
                  </a:cubicBezTo>
                  <a:cubicBezTo>
                    <a:pt x="51424" y="1656984"/>
                    <a:pt x="66202" y="1666156"/>
                    <a:pt x="82848" y="1670233"/>
                  </a:cubicBezTo>
                  <a:cubicBezTo>
                    <a:pt x="110874" y="1677197"/>
                    <a:pt x="139750" y="1680764"/>
                    <a:pt x="168626" y="1675668"/>
                  </a:cubicBezTo>
                  <a:cubicBezTo>
                    <a:pt x="197333" y="1670572"/>
                    <a:pt x="219754" y="1658003"/>
                    <a:pt x="225699" y="1626239"/>
                  </a:cubicBezTo>
                  <a:cubicBezTo>
                    <a:pt x="227398" y="1616897"/>
                    <a:pt x="233343" y="1609763"/>
                    <a:pt x="241496" y="1605007"/>
                  </a:cubicBezTo>
                  <a:cubicBezTo>
                    <a:pt x="251687" y="1599062"/>
                    <a:pt x="262389" y="1593626"/>
                    <a:pt x="272750" y="1588021"/>
                  </a:cubicBezTo>
                  <a:cubicBezTo>
                    <a:pt x="280733" y="1583774"/>
                    <a:pt x="282092" y="1584284"/>
                    <a:pt x="282092" y="1593966"/>
                  </a:cubicBezTo>
                  <a:cubicBezTo>
                    <a:pt x="282262" y="1610272"/>
                    <a:pt x="283621" y="1626749"/>
                    <a:pt x="279884" y="1643055"/>
                  </a:cubicBezTo>
                  <a:cubicBezTo>
                    <a:pt x="278355" y="1649340"/>
                    <a:pt x="284300" y="1652397"/>
                    <a:pt x="287698" y="1653417"/>
                  </a:cubicBezTo>
                  <a:cubicBezTo>
                    <a:pt x="292114" y="1654606"/>
                    <a:pt x="290925" y="1648830"/>
                    <a:pt x="291095" y="1645943"/>
                  </a:cubicBezTo>
                  <a:cubicBezTo>
                    <a:pt x="291944" y="1632184"/>
                    <a:pt x="292284" y="1618256"/>
                    <a:pt x="292963" y="1604327"/>
                  </a:cubicBezTo>
                  <a:cubicBezTo>
                    <a:pt x="293473" y="1595834"/>
                    <a:pt x="293813" y="1587511"/>
                    <a:pt x="295681" y="1579188"/>
                  </a:cubicBezTo>
                  <a:cubicBezTo>
                    <a:pt x="298229" y="1567638"/>
                    <a:pt x="305363" y="1558805"/>
                    <a:pt x="311648" y="1549633"/>
                  </a:cubicBezTo>
                  <a:cubicBezTo>
                    <a:pt x="318612" y="1539441"/>
                    <a:pt x="322349" y="1529250"/>
                    <a:pt x="316234" y="1517190"/>
                  </a:cubicBezTo>
                  <a:cubicBezTo>
                    <a:pt x="314535" y="1513962"/>
                    <a:pt x="315045" y="1510395"/>
                    <a:pt x="316743" y="1507338"/>
                  </a:cubicBezTo>
                  <a:cubicBezTo>
                    <a:pt x="323028" y="1495618"/>
                    <a:pt x="319631" y="1484916"/>
                    <a:pt x="313686" y="1474385"/>
                  </a:cubicBezTo>
                  <a:cubicBezTo>
                    <a:pt x="308760" y="1465553"/>
                    <a:pt x="300947" y="1459268"/>
                    <a:pt x="294662" y="1451794"/>
                  </a:cubicBezTo>
                  <a:cubicBezTo>
                    <a:pt x="290755" y="1447378"/>
                    <a:pt x="287528" y="1444490"/>
                    <a:pt x="281073" y="1446189"/>
                  </a:cubicBezTo>
                  <a:cubicBezTo>
                    <a:pt x="276317" y="1447378"/>
                    <a:pt x="272920" y="1444830"/>
                    <a:pt x="272071" y="1439734"/>
                  </a:cubicBezTo>
                  <a:cubicBezTo>
                    <a:pt x="271391" y="1436167"/>
                    <a:pt x="270882" y="1432430"/>
                    <a:pt x="270542" y="1428863"/>
                  </a:cubicBezTo>
                  <a:cubicBezTo>
                    <a:pt x="266975" y="1386738"/>
                    <a:pt x="275298" y="1345292"/>
                    <a:pt x="278355" y="1303677"/>
                  </a:cubicBezTo>
                  <a:cubicBezTo>
                    <a:pt x="280564" y="1273272"/>
                    <a:pt x="285829" y="1243037"/>
                    <a:pt x="285659" y="1212293"/>
                  </a:cubicBezTo>
                  <a:cubicBezTo>
                    <a:pt x="285659" y="1202101"/>
                    <a:pt x="285150" y="1191230"/>
                    <a:pt x="280564" y="1182398"/>
                  </a:cubicBezTo>
                  <a:cubicBezTo>
                    <a:pt x="274958" y="1171527"/>
                    <a:pt x="273769" y="1159806"/>
                    <a:pt x="269862" y="1148596"/>
                  </a:cubicBezTo>
                  <a:cubicBezTo>
                    <a:pt x="267315" y="1141292"/>
                    <a:pt x="270372" y="1137725"/>
                    <a:pt x="278016" y="1137725"/>
                  </a:cubicBezTo>
                  <a:cubicBezTo>
                    <a:pt x="289906" y="1137555"/>
                    <a:pt x="301796" y="1138404"/>
                    <a:pt x="313686" y="1138234"/>
                  </a:cubicBezTo>
                  <a:cubicBezTo>
                    <a:pt x="321160" y="1138064"/>
                    <a:pt x="324217" y="1140952"/>
                    <a:pt x="323708" y="1148596"/>
                  </a:cubicBezTo>
                  <a:cubicBezTo>
                    <a:pt x="323198" y="1159636"/>
                    <a:pt x="328803" y="1167280"/>
                    <a:pt x="337296" y="1174414"/>
                  </a:cubicBezTo>
                  <a:cubicBezTo>
                    <a:pt x="351055" y="1185625"/>
                    <a:pt x="368041" y="1187154"/>
                    <a:pt x="383668" y="1187663"/>
                  </a:cubicBezTo>
                  <a:cubicBezTo>
                    <a:pt x="424944" y="1189362"/>
                    <a:pt x="466049" y="1193269"/>
                    <a:pt x="507325" y="1194797"/>
                  </a:cubicBezTo>
                  <a:cubicBezTo>
                    <a:pt x="514120" y="1194967"/>
                    <a:pt x="517007" y="1197345"/>
                    <a:pt x="517007" y="1204309"/>
                  </a:cubicBezTo>
                  <a:cubicBezTo>
                    <a:pt x="516837" y="1234884"/>
                    <a:pt x="513100" y="1265289"/>
                    <a:pt x="509194" y="1295524"/>
                  </a:cubicBezTo>
                  <a:cubicBezTo>
                    <a:pt x="504947" y="1328986"/>
                    <a:pt x="502229" y="1362448"/>
                    <a:pt x="499851" y="1395910"/>
                  </a:cubicBezTo>
                  <a:cubicBezTo>
                    <a:pt x="499512" y="1401176"/>
                    <a:pt x="501210" y="1403724"/>
                    <a:pt x="506816" y="1404064"/>
                  </a:cubicBezTo>
                  <a:cubicBezTo>
                    <a:pt x="535522" y="1405592"/>
                    <a:pt x="564228" y="1410688"/>
                    <a:pt x="593104" y="1408140"/>
                  </a:cubicBezTo>
                  <a:cubicBezTo>
                    <a:pt x="597520" y="1407801"/>
                    <a:pt x="602107" y="1407970"/>
                    <a:pt x="606693" y="1407970"/>
                  </a:cubicBezTo>
                  <a:cubicBezTo>
                    <a:pt x="612128" y="1407970"/>
                    <a:pt x="615016" y="1410348"/>
                    <a:pt x="615016" y="1416293"/>
                  </a:cubicBezTo>
                  <a:cubicBezTo>
                    <a:pt x="614676" y="1439564"/>
                    <a:pt x="614506" y="1462665"/>
                    <a:pt x="614167" y="1485936"/>
                  </a:cubicBezTo>
                  <a:cubicBezTo>
                    <a:pt x="614167" y="1488484"/>
                    <a:pt x="614336" y="1491201"/>
                    <a:pt x="610430" y="1490861"/>
                  </a:cubicBezTo>
                  <a:cubicBezTo>
                    <a:pt x="593953" y="1489672"/>
                    <a:pt x="577137" y="1491541"/>
                    <a:pt x="560831" y="1486105"/>
                  </a:cubicBezTo>
                  <a:cubicBezTo>
                    <a:pt x="524991" y="1474046"/>
                    <a:pt x="488980" y="1462325"/>
                    <a:pt x="452801" y="1450945"/>
                  </a:cubicBezTo>
                  <a:cubicBezTo>
                    <a:pt x="438363" y="1446358"/>
                    <a:pt x="436154" y="1447717"/>
                    <a:pt x="429870" y="1458928"/>
                  </a:cubicBezTo>
                  <a:cubicBezTo>
                    <a:pt x="428341" y="1461646"/>
                    <a:pt x="428341" y="1464194"/>
                    <a:pt x="428341" y="1467081"/>
                  </a:cubicBezTo>
                  <a:cubicBezTo>
                    <a:pt x="428341" y="1479821"/>
                    <a:pt x="428511" y="1492560"/>
                    <a:pt x="428171" y="1505300"/>
                  </a:cubicBezTo>
                  <a:cubicBezTo>
                    <a:pt x="428001" y="1512264"/>
                    <a:pt x="428341" y="1518718"/>
                    <a:pt x="434626" y="1523474"/>
                  </a:cubicBezTo>
                  <a:cubicBezTo>
                    <a:pt x="437004" y="1525343"/>
                    <a:pt x="439042" y="1528570"/>
                    <a:pt x="438193" y="1531628"/>
                  </a:cubicBezTo>
                  <a:cubicBezTo>
                    <a:pt x="435645" y="1541479"/>
                    <a:pt x="440571" y="1547085"/>
                    <a:pt x="448214" y="1551671"/>
                  </a:cubicBezTo>
                  <a:cubicBezTo>
                    <a:pt x="450592" y="1553030"/>
                    <a:pt x="451951" y="1555238"/>
                    <a:pt x="451611" y="1557956"/>
                  </a:cubicBezTo>
                  <a:cubicBezTo>
                    <a:pt x="451272" y="1560843"/>
                    <a:pt x="448554" y="1560843"/>
                    <a:pt x="446346" y="1561523"/>
                  </a:cubicBezTo>
                  <a:cubicBezTo>
                    <a:pt x="414582" y="1569846"/>
                    <a:pt x="382988" y="1578679"/>
                    <a:pt x="350715" y="1584454"/>
                  </a:cubicBezTo>
                  <a:cubicBezTo>
                    <a:pt x="336277" y="1587002"/>
                    <a:pt x="327954" y="1598722"/>
                    <a:pt x="327954" y="1610782"/>
                  </a:cubicBezTo>
                  <a:cubicBezTo>
                    <a:pt x="327954" y="1623861"/>
                    <a:pt x="327784" y="1636770"/>
                    <a:pt x="327954" y="1649850"/>
                  </a:cubicBezTo>
                  <a:cubicBezTo>
                    <a:pt x="327954" y="1656984"/>
                    <a:pt x="330332" y="1662929"/>
                    <a:pt x="335428" y="1668194"/>
                  </a:cubicBezTo>
                  <a:cubicBezTo>
                    <a:pt x="340863" y="1673800"/>
                    <a:pt x="346639" y="1679575"/>
                    <a:pt x="346809" y="1688407"/>
                  </a:cubicBezTo>
                  <a:cubicBezTo>
                    <a:pt x="346809" y="1691125"/>
                    <a:pt x="349866" y="1692314"/>
                    <a:pt x="351904" y="1693673"/>
                  </a:cubicBezTo>
                  <a:cubicBezTo>
                    <a:pt x="363285" y="1701317"/>
                    <a:pt x="383498" y="1698259"/>
                    <a:pt x="395558" y="1687219"/>
                  </a:cubicBezTo>
                  <a:cubicBezTo>
                    <a:pt x="405919" y="1677706"/>
                    <a:pt x="408637" y="1664627"/>
                    <a:pt x="410166" y="1651888"/>
                  </a:cubicBezTo>
                  <a:cubicBezTo>
                    <a:pt x="411015" y="1643905"/>
                    <a:pt x="405070" y="1637450"/>
                    <a:pt x="398615" y="1632354"/>
                  </a:cubicBezTo>
                  <a:cubicBezTo>
                    <a:pt x="395728" y="1630146"/>
                    <a:pt x="394539" y="1626919"/>
                    <a:pt x="395388" y="1623182"/>
                  </a:cubicBezTo>
                  <a:cubicBezTo>
                    <a:pt x="396407" y="1619105"/>
                    <a:pt x="400314" y="1619785"/>
                    <a:pt x="403032" y="1619445"/>
                  </a:cubicBezTo>
                  <a:cubicBezTo>
                    <a:pt x="435645" y="1614349"/>
                    <a:pt x="468597" y="1611971"/>
                    <a:pt x="500701" y="1603478"/>
                  </a:cubicBezTo>
                  <a:cubicBezTo>
                    <a:pt x="522103" y="1597703"/>
                    <a:pt x="544694" y="1595665"/>
                    <a:pt x="566606" y="1591928"/>
                  </a:cubicBezTo>
                  <a:cubicBezTo>
                    <a:pt x="583082" y="1589210"/>
                    <a:pt x="599389" y="1584963"/>
                    <a:pt x="616205" y="1587341"/>
                  </a:cubicBezTo>
                  <a:cubicBezTo>
                    <a:pt x="626736" y="1588870"/>
                    <a:pt x="634719" y="1592947"/>
                    <a:pt x="638626" y="1604667"/>
                  </a:cubicBezTo>
                  <a:cubicBezTo>
                    <a:pt x="647629" y="1630655"/>
                    <a:pt x="655952" y="1656984"/>
                    <a:pt x="663935" y="1683312"/>
                  </a:cubicBezTo>
                  <a:cubicBezTo>
                    <a:pt x="668861" y="1699448"/>
                    <a:pt x="672938" y="1715075"/>
                    <a:pt x="667502" y="1731891"/>
                  </a:cubicBezTo>
                  <a:cubicBezTo>
                    <a:pt x="664954" y="1739875"/>
                    <a:pt x="665124" y="1748707"/>
                    <a:pt x="665634" y="1757200"/>
                  </a:cubicBezTo>
                  <a:cubicBezTo>
                    <a:pt x="666993" y="1780471"/>
                    <a:pt x="688735" y="1802043"/>
                    <a:pt x="712345" y="1803402"/>
                  </a:cubicBezTo>
                  <a:cubicBezTo>
                    <a:pt x="734257" y="1804591"/>
                    <a:pt x="759905" y="1784378"/>
                    <a:pt x="763642" y="1762976"/>
                  </a:cubicBezTo>
                  <a:cubicBezTo>
                    <a:pt x="765001" y="1755842"/>
                    <a:pt x="763642" y="1748877"/>
                    <a:pt x="760415" y="1742423"/>
                  </a:cubicBezTo>
                  <a:cubicBezTo>
                    <a:pt x="753791" y="1728664"/>
                    <a:pt x="742580" y="1719152"/>
                    <a:pt x="730860" y="1710319"/>
                  </a:cubicBezTo>
                  <a:cubicBezTo>
                    <a:pt x="728482" y="1708451"/>
                    <a:pt x="726783" y="1707092"/>
                    <a:pt x="725934" y="1704204"/>
                  </a:cubicBezTo>
                  <a:cubicBezTo>
                    <a:pt x="714553" y="1668024"/>
                    <a:pt x="702663" y="1632184"/>
                    <a:pt x="695189" y="1594985"/>
                  </a:cubicBezTo>
                  <a:cubicBezTo>
                    <a:pt x="692811" y="1583435"/>
                    <a:pt x="694000" y="1581906"/>
                    <a:pt x="705890" y="1581736"/>
                  </a:cubicBezTo>
                  <a:cubicBezTo>
                    <a:pt x="707929" y="1581736"/>
                    <a:pt x="709797" y="1582076"/>
                    <a:pt x="711835" y="1582246"/>
                  </a:cubicBezTo>
                  <a:cubicBezTo>
                    <a:pt x="735786" y="1584793"/>
                    <a:pt x="759566" y="1587681"/>
                    <a:pt x="783516" y="1589719"/>
                  </a:cubicBezTo>
                  <a:cubicBezTo>
                    <a:pt x="831756" y="1593626"/>
                    <a:pt x="879996" y="1596514"/>
                    <a:pt x="928236" y="1601270"/>
                  </a:cubicBezTo>
                  <a:cubicBezTo>
                    <a:pt x="948449" y="1603308"/>
                    <a:pt x="948449" y="1603138"/>
                    <a:pt x="942844" y="1623182"/>
                  </a:cubicBezTo>
                  <a:cubicBezTo>
                    <a:pt x="941315" y="1628617"/>
                    <a:pt x="939446" y="1634732"/>
                    <a:pt x="943353" y="1639488"/>
                  </a:cubicBezTo>
                  <a:cubicBezTo>
                    <a:pt x="947600" y="1644754"/>
                    <a:pt x="950148" y="1650529"/>
                    <a:pt x="951506" y="1656984"/>
                  </a:cubicBezTo>
                  <a:cubicBezTo>
                    <a:pt x="952356" y="1661060"/>
                    <a:pt x="954734" y="1662759"/>
                    <a:pt x="958980" y="1663778"/>
                  </a:cubicBezTo>
                  <a:cubicBezTo>
                    <a:pt x="969002" y="1665986"/>
                    <a:pt x="979193" y="1665816"/>
                    <a:pt x="989385" y="1666496"/>
                  </a:cubicBezTo>
                  <a:cubicBezTo>
                    <a:pt x="996179" y="1667005"/>
                    <a:pt x="999916" y="1664118"/>
                    <a:pt x="1002974" y="1659531"/>
                  </a:cubicBezTo>
                  <a:cubicBezTo>
                    <a:pt x="1012656" y="1645263"/>
                    <a:pt x="1014015" y="1629297"/>
                    <a:pt x="1010278" y="1613160"/>
                  </a:cubicBezTo>
                  <a:close/>
                  <a:moveTo>
                    <a:pt x="893245" y="959203"/>
                  </a:moveTo>
                  <a:cubicBezTo>
                    <a:pt x="900379" y="964808"/>
                    <a:pt x="906154" y="960732"/>
                    <a:pt x="911929" y="957674"/>
                  </a:cubicBezTo>
                  <a:cubicBezTo>
                    <a:pt x="921611" y="952748"/>
                    <a:pt x="921611" y="952578"/>
                    <a:pt x="923310" y="963110"/>
                  </a:cubicBezTo>
                  <a:cubicBezTo>
                    <a:pt x="929425" y="999459"/>
                    <a:pt x="935540" y="1035639"/>
                    <a:pt x="941655" y="1071989"/>
                  </a:cubicBezTo>
                  <a:cubicBezTo>
                    <a:pt x="942504" y="1076745"/>
                    <a:pt x="942674" y="1081501"/>
                    <a:pt x="943183" y="1086257"/>
                  </a:cubicBezTo>
                  <a:cubicBezTo>
                    <a:pt x="943013" y="1086257"/>
                    <a:pt x="942844" y="1086257"/>
                    <a:pt x="942504" y="1086257"/>
                  </a:cubicBezTo>
                  <a:cubicBezTo>
                    <a:pt x="942504" y="1090164"/>
                    <a:pt x="942674" y="1094241"/>
                    <a:pt x="942504" y="1098147"/>
                  </a:cubicBezTo>
                  <a:cubicBezTo>
                    <a:pt x="942334" y="1100865"/>
                    <a:pt x="940805" y="1103073"/>
                    <a:pt x="937748" y="1103073"/>
                  </a:cubicBezTo>
                  <a:cubicBezTo>
                    <a:pt x="934690" y="1103243"/>
                    <a:pt x="933501" y="1101205"/>
                    <a:pt x="932822" y="1098317"/>
                  </a:cubicBezTo>
                  <a:cubicBezTo>
                    <a:pt x="928066" y="1076066"/>
                    <a:pt x="919573" y="1054833"/>
                    <a:pt x="912269" y="1033261"/>
                  </a:cubicBezTo>
                  <a:cubicBezTo>
                    <a:pt x="905645" y="1013897"/>
                    <a:pt x="897152" y="995213"/>
                    <a:pt x="893245" y="974830"/>
                  </a:cubicBezTo>
                  <a:cubicBezTo>
                    <a:pt x="892565" y="970753"/>
                    <a:pt x="888828" y="967526"/>
                    <a:pt x="888998" y="962940"/>
                  </a:cubicBezTo>
                  <a:cubicBezTo>
                    <a:pt x="888998" y="960562"/>
                    <a:pt x="889508" y="956145"/>
                    <a:pt x="893245" y="959203"/>
                  </a:cubicBezTo>
                  <a:close/>
                </a:path>
              </a:pathLst>
            </a:custGeom>
            <a:grpFill/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7D9DFAD-10C0-4FE1-8B9D-E303E99E89A1}"/>
              </a:ext>
            </a:extLst>
          </p:cNvPr>
          <p:cNvSpPr txBox="1"/>
          <p:nvPr/>
        </p:nvSpPr>
        <p:spPr>
          <a:xfrm>
            <a:off x="1524689" y="4069287"/>
            <a:ext cx="165324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Download full 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AF3DC5-C420-476B-935C-C3F854DA72E3}"/>
              </a:ext>
            </a:extLst>
          </p:cNvPr>
          <p:cNvSpPr txBox="1"/>
          <p:nvPr/>
        </p:nvSpPr>
        <p:spPr>
          <a:xfrm>
            <a:off x="8691085" y="2090876"/>
            <a:ext cx="15852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Handling issues</a:t>
            </a:r>
          </a:p>
        </p:txBody>
      </p:sp>
      <p:sp>
        <p:nvSpPr>
          <p:cNvPr id="21" name="Teardrop 1">
            <a:extLst>
              <a:ext uri="{FF2B5EF4-FFF2-40B4-BE49-F238E27FC236}">
                <a16:creationId xmlns:a16="http://schemas.microsoft.com/office/drawing/2014/main" id="{E7383128-143C-4A29-A12A-9A034A2FFF82}"/>
              </a:ext>
            </a:extLst>
          </p:cNvPr>
          <p:cNvSpPr/>
          <p:nvPr/>
        </p:nvSpPr>
        <p:spPr>
          <a:xfrm rot="18805991">
            <a:off x="3391411" y="4327138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Donut 39">
            <a:extLst>
              <a:ext uri="{FF2B5EF4-FFF2-40B4-BE49-F238E27FC236}">
                <a16:creationId xmlns:a16="http://schemas.microsoft.com/office/drawing/2014/main" id="{F949E12D-36D8-40D6-9675-C4707B11EAE5}"/>
              </a:ext>
            </a:extLst>
          </p:cNvPr>
          <p:cNvSpPr/>
          <p:nvPr/>
        </p:nvSpPr>
        <p:spPr>
          <a:xfrm>
            <a:off x="8080255" y="2242753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BDEA6E77-B52A-4861-8116-6187BB96C478}"/>
              </a:ext>
            </a:extLst>
          </p:cNvPr>
          <p:cNvSpPr/>
          <p:nvPr/>
        </p:nvSpPr>
        <p:spPr>
          <a:xfrm rot="18900000">
            <a:off x="3526735" y="2450243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81E98B77-1125-41A7-86AA-58B5E1A3E542}"/>
              </a:ext>
            </a:extLst>
          </p:cNvPr>
          <p:cNvSpPr txBox="1"/>
          <p:nvPr/>
        </p:nvSpPr>
        <p:spPr>
          <a:xfrm>
            <a:off x="840828" y="1998543"/>
            <a:ext cx="225018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Difficult to find relevant information</a:t>
            </a:r>
          </a:p>
        </p:txBody>
      </p:sp>
      <p:pic>
        <p:nvPicPr>
          <p:cNvPr id="24" name="Picture 5">
            <a:extLst>
              <a:ext uri="{FF2B5EF4-FFF2-40B4-BE49-F238E27FC236}">
                <a16:creationId xmlns:a16="http://schemas.microsoft.com/office/drawing/2014/main" id="{64B58F96-E472-4AE9-B325-03A5C4D56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90" y="1349928"/>
            <a:ext cx="8968752" cy="504074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25" name="Picture 7">
            <a:extLst>
              <a:ext uri="{FF2B5EF4-FFF2-40B4-BE49-F238E27FC236}">
                <a16:creationId xmlns:a16="http://schemas.microsoft.com/office/drawing/2014/main" id="{51EF9C64-C64B-4CAD-BF30-588ED5D8A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304" y="1779542"/>
            <a:ext cx="4533900" cy="127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19A47353-940F-48CA-AAA9-B5198FA65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485" y="3049542"/>
            <a:ext cx="5785022" cy="360050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27" name="TextBox 9">
            <a:extLst>
              <a:ext uri="{FF2B5EF4-FFF2-40B4-BE49-F238E27FC236}">
                <a16:creationId xmlns:a16="http://schemas.microsoft.com/office/drawing/2014/main" id="{293949F7-A8F2-4FFC-8BD4-DCF395F7C9A7}"/>
              </a:ext>
            </a:extLst>
          </p:cNvPr>
          <p:cNvSpPr txBox="1"/>
          <p:nvPr/>
        </p:nvSpPr>
        <p:spPr>
          <a:xfrm>
            <a:off x="6669138" y="4487546"/>
            <a:ext cx="3079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highlight>
                  <a:srgbClr val="FFFF00"/>
                </a:highlight>
              </a:rPr>
              <a:t>T</a:t>
            </a:r>
            <a:r>
              <a:rPr lang="en-CH" sz="2800" dirty="0">
                <a:highlight>
                  <a:srgbClr val="FFFF00"/>
                </a:highlight>
              </a:rPr>
              <a:t>ons of csv files…</a:t>
            </a:r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36986553-D4F0-13F9-8BC8-E69B9C486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90" y="1349928"/>
            <a:ext cx="8968752" cy="504074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17" name="Oval 6">
            <a:extLst>
              <a:ext uri="{FF2B5EF4-FFF2-40B4-BE49-F238E27FC236}">
                <a16:creationId xmlns:a16="http://schemas.microsoft.com/office/drawing/2014/main" id="{9AF9183D-2609-AAE2-CCB7-17B00B25260A}"/>
              </a:ext>
            </a:extLst>
          </p:cNvPr>
          <p:cNvSpPr/>
          <p:nvPr/>
        </p:nvSpPr>
        <p:spPr>
          <a:xfrm>
            <a:off x="2825048" y="4025725"/>
            <a:ext cx="3501081" cy="7537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H"/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D74BC91D-9465-361C-8E2D-F9E7B56D3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677" y="3219779"/>
            <a:ext cx="5785022" cy="360050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23" name="Picture 1">
            <a:extLst>
              <a:ext uri="{FF2B5EF4-FFF2-40B4-BE49-F238E27FC236}">
                <a16:creationId xmlns:a16="http://schemas.microsoft.com/office/drawing/2014/main" id="{FF94A51F-7C66-EC07-39D0-E10F57B58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724" y="2552338"/>
            <a:ext cx="2263158" cy="40712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28" name="Rounded Rectangular Callout 3">
            <a:extLst>
              <a:ext uri="{FF2B5EF4-FFF2-40B4-BE49-F238E27FC236}">
                <a16:creationId xmlns:a16="http://schemas.microsoft.com/office/drawing/2014/main" id="{47CF41E4-B429-B4FC-02AD-DCD9AF7E013E}"/>
              </a:ext>
            </a:extLst>
          </p:cNvPr>
          <p:cNvSpPr/>
          <p:nvPr/>
        </p:nvSpPr>
        <p:spPr>
          <a:xfrm>
            <a:off x="6119250" y="4064785"/>
            <a:ext cx="1829735" cy="646332"/>
          </a:xfrm>
          <a:prstGeom prst="wedgeRoundRectCallout">
            <a:avLst>
              <a:gd name="adj1" fmla="val 43952"/>
              <a:gd name="adj2" fmla="val -126505"/>
              <a:gd name="adj3" fmla="val 16667"/>
            </a:avLst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import</a:t>
            </a: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F9B71C4D-2158-74A1-AC81-71C9334AFB03}"/>
              </a:ext>
            </a:extLst>
          </p:cNvPr>
          <p:cNvSpPr txBox="1"/>
          <p:nvPr/>
        </p:nvSpPr>
        <p:spPr>
          <a:xfrm>
            <a:off x="7034117" y="5556123"/>
            <a:ext cx="390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600" dirty="0">
                <a:highlight>
                  <a:srgbClr val="FFFF00"/>
                </a:highlight>
              </a:rPr>
              <a:t>T</a:t>
            </a:r>
            <a:r>
              <a:rPr lang="en-CH" sz="3600" dirty="0">
                <a:highlight>
                  <a:srgbClr val="FFFF00"/>
                </a:highlight>
              </a:rPr>
              <a:t>ons of csv files…</a:t>
            </a:r>
          </a:p>
        </p:txBody>
      </p:sp>
      <p:sp>
        <p:nvSpPr>
          <p:cNvPr id="30" name="Rounded Rectangular Callout 10">
            <a:extLst>
              <a:ext uri="{FF2B5EF4-FFF2-40B4-BE49-F238E27FC236}">
                <a16:creationId xmlns:a16="http://schemas.microsoft.com/office/drawing/2014/main" id="{5E444532-A837-9E3A-A1FF-E2255DCF943B}"/>
              </a:ext>
            </a:extLst>
          </p:cNvPr>
          <p:cNvSpPr/>
          <p:nvPr/>
        </p:nvSpPr>
        <p:spPr>
          <a:xfrm>
            <a:off x="9283784" y="3736693"/>
            <a:ext cx="2135579" cy="646332"/>
          </a:xfrm>
          <a:prstGeom prst="wedgeRoundRectCallout">
            <a:avLst>
              <a:gd name="adj1" fmla="val 23369"/>
              <a:gd name="adj2" fmla="val -186535"/>
              <a:gd name="adj3" fmla="val 16667"/>
            </a:avLst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production</a:t>
            </a:r>
          </a:p>
        </p:txBody>
      </p:sp>
      <p:sp>
        <p:nvSpPr>
          <p:cNvPr id="31" name="Rounded Rectangular Callout 11">
            <a:extLst>
              <a:ext uri="{FF2B5EF4-FFF2-40B4-BE49-F238E27FC236}">
                <a16:creationId xmlns:a16="http://schemas.microsoft.com/office/drawing/2014/main" id="{121200DC-7FFA-9244-FE6B-A8DC64B974E3}"/>
              </a:ext>
            </a:extLst>
          </p:cNvPr>
          <p:cNvSpPr/>
          <p:nvPr/>
        </p:nvSpPr>
        <p:spPr>
          <a:xfrm>
            <a:off x="10352563" y="4739554"/>
            <a:ext cx="1546529" cy="646332"/>
          </a:xfrm>
          <a:prstGeom prst="wedgeRoundRectCallout">
            <a:avLst>
              <a:gd name="adj1" fmla="val 63114"/>
              <a:gd name="adj2" fmla="val -138765"/>
              <a:gd name="adj3" fmla="val 16667"/>
            </a:avLst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H" sz="2800" dirty="0"/>
              <a:t>…</a:t>
            </a:r>
          </a:p>
        </p:txBody>
      </p:sp>
      <p:pic>
        <p:nvPicPr>
          <p:cNvPr id="32" name="Picture 7">
            <a:extLst>
              <a:ext uri="{FF2B5EF4-FFF2-40B4-BE49-F238E27FC236}">
                <a16:creationId xmlns:a16="http://schemas.microsoft.com/office/drawing/2014/main" id="{7BEB7168-452B-E4E9-D3E6-E282B257A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304" y="1779542"/>
            <a:ext cx="4533900" cy="127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908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Current Pain Points</a:t>
            </a:r>
          </a:p>
        </p:txBody>
      </p:sp>
      <p:grpSp>
        <p:nvGrpSpPr>
          <p:cNvPr id="3" name="Graphic 45">
            <a:extLst>
              <a:ext uri="{FF2B5EF4-FFF2-40B4-BE49-F238E27FC236}">
                <a16:creationId xmlns:a16="http://schemas.microsoft.com/office/drawing/2014/main" id="{96BB4FB1-7A72-4C91-BAC8-18A4C062C8D6}"/>
              </a:ext>
            </a:extLst>
          </p:cNvPr>
          <p:cNvGrpSpPr/>
          <p:nvPr/>
        </p:nvGrpSpPr>
        <p:grpSpPr>
          <a:xfrm>
            <a:off x="4358460" y="2247089"/>
            <a:ext cx="3671240" cy="3094290"/>
            <a:chOff x="1965797" y="2528498"/>
            <a:chExt cx="2172496" cy="1831080"/>
          </a:xfrm>
          <a:solidFill>
            <a:schemeClr val="accent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B3961E5-C11D-4D53-A92D-CB61C1CB2A37}"/>
                </a:ext>
              </a:extLst>
            </p:cNvPr>
            <p:cNvSpPr/>
            <p:nvPr/>
          </p:nvSpPr>
          <p:spPr>
            <a:xfrm>
              <a:off x="3000813" y="2528498"/>
              <a:ext cx="1136356" cy="1808998"/>
            </a:xfrm>
            <a:custGeom>
              <a:avLst/>
              <a:gdLst>
                <a:gd name="connsiteX0" fmla="*/ 1127628 w 1136356"/>
                <a:gd name="connsiteY0" fmla="*/ 671962 h 1808998"/>
                <a:gd name="connsiteX1" fmla="*/ 1015351 w 1136356"/>
                <a:gd name="connsiteY1" fmla="*/ 617607 h 1808998"/>
                <a:gd name="connsiteX2" fmla="*/ 995308 w 1136356"/>
                <a:gd name="connsiteY2" fmla="*/ 623383 h 1808998"/>
                <a:gd name="connsiteX3" fmla="*/ 953862 w 1136356"/>
                <a:gd name="connsiteY3" fmla="*/ 695573 h 1808998"/>
                <a:gd name="connsiteX4" fmla="*/ 846341 w 1136356"/>
                <a:gd name="connsiteY4" fmla="*/ 882418 h 1808998"/>
                <a:gd name="connsiteX5" fmla="*/ 833093 w 1136356"/>
                <a:gd name="connsiteY5" fmla="*/ 885305 h 1808998"/>
                <a:gd name="connsiteX6" fmla="*/ 778228 w 1136356"/>
                <a:gd name="connsiteY6" fmla="*/ 844029 h 1808998"/>
                <a:gd name="connsiteX7" fmla="*/ 725062 w 1136356"/>
                <a:gd name="connsiteY7" fmla="*/ 830441 h 1808998"/>
                <a:gd name="connsiteX8" fmla="*/ 715041 w 1136356"/>
                <a:gd name="connsiteY8" fmla="*/ 830271 h 1808998"/>
                <a:gd name="connsiteX9" fmla="*/ 698564 w 1136356"/>
                <a:gd name="connsiteY9" fmla="*/ 831120 h 1808998"/>
                <a:gd name="connsiteX10" fmla="*/ 680559 w 1136356"/>
                <a:gd name="connsiteY10" fmla="*/ 834687 h 1808998"/>
                <a:gd name="connsiteX11" fmla="*/ 614654 w 1136356"/>
                <a:gd name="connsiteY11" fmla="*/ 823137 h 1808998"/>
                <a:gd name="connsiteX12" fmla="*/ 606671 w 1136356"/>
                <a:gd name="connsiteY12" fmla="*/ 818551 h 1808998"/>
                <a:gd name="connsiteX13" fmla="*/ 584929 w 1136356"/>
                <a:gd name="connsiteY13" fmla="*/ 808189 h 1808998"/>
                <a:gd name="connsiteX14" fmla="*/ 552146 w 1136356"/>
                <a:gd name="connsiteY14" fmla="*/ 796639 h 1808998"/>
                <a:gd name="connsiteX15" fmla="*/ 545351 w 1136356"/>
                <a:gd name="connsiteY15" fmla="*/ 790524 h 1808998"/>
                <a:gd name="connsiteX16" fmla="*/ 499490 w 1136356"/>
                <a:gd name="connsiteY16" fmla="*/ 772689 h 1808998"/>
                <a:gd name="connsiteX17" fmla="*/ 475709 w 1136356"/>
                <a:gd name="connsiteY17" fmla="*/ 765555 h 1808998"/>
                <a:gd name="connsiteX18" fmla="*/ 449381 w 1136356"/>
                <a:gd name="connsiteY18" fmla="*/ 751796 h 1808998"/>
                <a:gd name="connsiteX19" fmla="*/ 440209 w 1136356"/>
                <a:gd name="connsiteY19" fmla="*/ 741944 h 1808998"/>
                <a:gd name="connsiteX20" fmla="*/ 428319 w 1136356"/>
                <a:gd name="connsiteY20" fmla="*/ 728865 h 1808998"/>
                <a:gd name="connsiteX21" fmla="*/ 418127 w 1136356"/>
                <a:gd name="connsiteY21" fmla="*/ 727846 h 1808998"/>
                <a:gd name="connsiteX22" fmla="*/ 406916 w 1136356"/>
                <a:gd name="connsiteY22" fmla="*/ 710520 h 1808998"/>
                <a:gd name="connsiteX23" fmla="*/ 413541 w 1136356"/>
                <a:gd name="connsiteY23" fmla="*/ 692175 h 1808998"/>
                <a:gd name="connsiteX24" fmla="*/ 421354 w 1136356"/>
                <a:gd name="connsiteY24" fmla="*/ 662620 h 1808998"/>
                <a:gd name="connsiteX25" fmla="*/ 419656 w 1136356"/>
                <a:gd name="connsiteY25" fmla="*/ 616928 h 1808998"/>
                <a:gd name="connsiteX26" fmla="*/ 403349 w 1136356"/>
                <a:gd name="connsiteY26" fmla="*/ 577011 h 1808998"/>
                <a:gd name="connsiteX27" fmla="*/ 389081 w 1136356"/>
                <a:gd name="connsiteY27" fmla="*/ 534376 h 1808998"/>
                <a:gd name="connsiteX28" fmla="*/ 367849 w 1136356"/>
                <a:gd name="connsiteY28" fmla="*/ 467452 h 1808998"/>
                <a:gd name="connsiteX29" fmla="*/ 373794 w 1136356"/>
                <a:gd name="connsiteY29" fmla="*/ 432631 h 1808998"/>
                <a:gd name="connsiteX30" fmla="*/ 376681 w 1136356"/>
                <a:gd name="connsiteY30" fmla="*/ 426516 h 1808998"/>
                <a:gd name="connsiteX31" fmla="*/ 372265 w 1136356"/>
                <a:gd name="connsiteY31" fmla="*/ 406812 h 1808998"/>
                <a:gd name="connsiteX32" fmla="*/ 350693 w 1136356"/>
                <a:gd name="connsiteY32" fmla="*/ 385240 h 1808998"/>
                <a:gd name="connsiteX33" fmla="*/ 351542 w 1136356"/>
                <a:gd name="connsiteY33" fmla="*/ 370123 h 1808998"/>
                <a:gd name="connsiteX34" fmla="*/ 370736 w 1136356"/>
                <a:gd name="connsiteY34" fmla="*/ 368764 h 1808998"/>
                <a:gd name="connsiteX35" fmla="*/ 400292 w 1136356"/>
                <a:gd name="connsiteY35" fmla="*/ 383542 h 1808998"/>
                <a:gd name="connsiteX36" fmla="*/ 430697 w 1136356"/>
                <a:gd name="connsiteY36" fmla="*/ 370972 h 1808998"/>
                <a:gd name="connsiteX37" fmla="*/ 444795 w 1136356"/>
                <a:gd name="connsiteY37" fmla="*/ 357383 h 1808998"/>
                <a:gd name="connsiteX38" fmla="*/ 468915 w 1136356"/>
                <a:gd name="connsiteY38" fmla="*/ 338529 h 1808998"/>
                <a:gd name="connsiteX39" fmla="*/ 470444 w 1136356"/>
                <a:gd name="connsiteY39" fmla="*/ 334622 h 1808998"/>
                <a:gd name="connsiteX40" fmla="*/ 485901 w 1136356"/>
                <a:gd name="connsiteY40" fmla="*/ 322732 h 1808998"/>
                <a:gd name="connsiteX41" fmla="*/ 506114 w 1136356"/>
                <a:gd name="connsiteY41" fmla="*/ 302689 h 1808998"/>
                <a:gd name="connsiteX42" fmla="*/ 503566 w 1136356"/>
                <a:gd name="connsiteY42" fmla="*/ 264640 h 1808998"/>
                <a:gd name="connsiteX43" fmla="*/ 510700 w 1136356"/>
                <a:gd name="connsiteY43" fmla="*/ 231518 h 1808998"/>
                <a:gd name="connsiteX44" fmla="*/ 514607 w 1136356"/>
                <a:gd name="connsiteY44" fmla="*/ 220477 h 1808998"/>
                <a:gd name="connsiteX45" fmla="*/ 518344 w 1136356"/>
                <a:gd name="connsiteY45" fmla="*/ 188543 h 1808998"/>
                <a:gd name="connsiteX46" fmla="*/ 532782 w 1136356"/>
                <a:gd name="connsiteY46" fmla="*/ 141153 h 1808998"/>
                <a:gd name="connsiteX47" fmla="*/ 534480 w 1136356"/>
                <a:gd name="connsiteY47" fmla="*/ 131301 h 1808998"/>
                <a:gd name="connsiteX48" fmla="*/ 527686 w 1136356"/>
                <a:gd name="connsiteY48" fmla="*/ 107860 h 1808998"/>
                <a:gd name="connsiteX49" fmla="*/ 498980 w 1136356"/>
                <a:gd name="connsiteY49" fmla="*/ 61829 h 1808998"/>
                <a:gd name="connsiteX50" fmla="*/ 496772 w 1136356"/>
                <a:gd name="connsiteY50" fmla="*/ 59281 h 1808998"/>
                <a:gd name="connsiteX51" fmla="*/ 471293 w 1136356"/>
                <a:gd name="connsiteY51" fmla="*/ 38728 h 1808998"/>
                <a:gd name="connsiteX52" fmla="*/ 445644 w 1136356"/>
                <a:gd name="connsiteY52" fmla="*/ 18345 h 1808998"/>
                <a:gd name="connsiteX53" fmla="*/ 423223 w 1136356"/>
                <a:gd name="connsiteY53" fmla="*/ 5945 h 1808998"/>
                <a:gd name="connsiteX54" fmla="*/ 381777 w 1136356"/>
                <a:gd name="connsiteY54" fmla="*/ 0 h 1808998"/>
                <a:gd name="connsiteX55" fmla="*/ 373284 w 1136356"/>
                <a:gd name="connsiteY55" fmla="*/ 0 h 1808998"/>
                <a:gd name="connsiteX56" fmla="*/ 344918 w 1136356"/>
                <a:gd name="connsiteY56" fmla="*/ 9852 h 1808998"/>
                <a:gd name="connsiteX57" fmla="*/ 300075 w 1136356"/>
                <a:gd name="connsiteY57" fmla="*/ 35161 h 1808998"/>
                <a:gd name="connsiteX58" fmla="*/ 273407 w 1136356"/>
                <a:gd name="connsiteY58" fmla="*/ 71001 h 1808998"/>
                <a:gd name="connsiteX59" fmla="*/ 251156 w 1136356"/>
                <a:gd name="connsiteY59" fmla="*/ 134358 h 1808998"/>
                <a:gd name="connsiteX60" fmla="*/ 243172 w 1136356"/>
                <a:gd name="connsiteY60" fmla="*/ 183618 h 1808998"/>
                <a:gd name="connsiteX61" fmla="*/ 237907 w 1136356"/>
                <a:gd name="connsiteY61" fmla="*/ 235594 h 1808998"/>
                <a:gd name="connsiteX62" fmla="*/ 227375 w 1136356"/>
                <a:gd name="connsiteY62" fmla="*/ 272794 h 1808998"/>
                <a:gd name="connsiteX63" fmla="*/ 214636 w 1136356"/>
                <a:gd name="connsiteY63" fmla="*/ 276530 h 1808998"/>
                <a:gd name="connsiteX64" fmla="*/ 194423 w 1136356"/>
                <a:gd name="connsiteY64" fmla="*/ 286382 h 1808998"/>
                <a:gd name="connsiteX65" fmla="*/ 167925 w 1136356"/>
                <a:gd name="connsiteY65" fmla="*/ 335641 h 1808998"/>
                <a:gd name="connsiteX66" fmla="*/ 153317 w 1136356"/>
                <a:gd name="connsiteY66" fmla="*/ 353307 h 1808998"/>
                <a:gd name="connsiteX67" fmla="*/ 115948 w 1136356"/>
                <a:gd name="connsiteY67" fmla="*/ 403585 h 1808998"/>
                <a:gd name="connsiteX68" fmla="*/ 59045 w 1136356"/>
                <a:gd name="connsiteY68" fmla="*/ 481550 h 1808998"/>
                <a:gd name="connsiteX69" fmla="*/ 49193 w 1136356"/>
                <a:gd name="connsiteY69" fmla="*/ 495139 h 1808998"/>
                <a:gd name="connsiteX70" fmla="*/ 29320 w 1136356"/>
                <a:gd name="connsiteY70" fmla="*/ 577181 h 1808998"/>
                <a:gd name="connsiteX71" fmla="*/ 29320 w 1136356"/>
                <a:gd name="connsiteY71" fmla="*/ 660752 h 1808998"/>
                <a:gd name="connsiteX72" fmla="*/ 25753 w 1136356"/>
                <a:gd name="connsiteY72" fmla="*/ 670264 h 1808998"/>
                <a:gd name="connsiteX73" fmla="*/ 614 w 1136356"/>
                <a:gd name="connsiteY73" fmla="*/ 734131 h 1808998"/>
                <a:gd name="connsiteX74" fmla="*/ 17600 w 1136356"/>
                <a:gd name="connsiteY74" fmla="*/ 818041 h 1808998"/>
                <a:gd name="connsiteX75" fmla="*/ 34416 w 1136356"/>
                <a:gd name="connsiteY75" fmla="*/ 881059 h 1808998"/>
                <a:gd name="connsiteX76" fmla="*/ 53949 w 1136356"/>
                <a:gd name="connsiteY76" fmla="*/ 945435 h 1808998"/>
                <a:gd name="connsiteX77" fmla="*/ 61763 w 1136356"/>
                <a:gd name="connsiteY77" fmla="*/ 982295 h 1808998"/>
                <a:gd name="connsiteX78" fmla="*/ 59894 w 1136356"/>
                <a:gd name="connsiteY78" fmla="*/ 1014398 h 1808998"/>
                <a:gd name="connsiteX79" fmla="*/ 54289 w 1136356"/>
                <a:gd name="connsiteY79" fmla="*/ 1099837 h 1808998"/>
                <a:gd name="connsiteX80" fmla="*/ 79768 w 1136356"/>
                <a:gd name="connsiteY80" fmla="*/ 1170498 h 1808998"/>
                <a:gd name="connsiteX81" fmla="*/ 97943 w 1136356"/>
                <a:gd name="connsiteY81" fmla="*/ 1188673 h 1808998"/>
                <a:gd name="connsiteX82" fmla="*/ 115269 w 1136356"/>
                <a:gd name="connsiteY82" fmla="*/ 1200903 h 1808998"/>
                <a:gd name="connsiteX83" fmla="*/ 140408 w 1136356"/>
                <a:gd name="connsiteY83" fmla="*/ 1210755 h 1808998"/>
                <a:gd name="connsiteX84" fmla="*/ 196801 w 1136356"/>
                <a:gd name="connsiteY84" fmla="*/ 1222985 h 1808998"/>
                <a:gd name="connsiteX85" fmla="*/ 239945 w 1136356"/>
                <a:gd name="connsiteY85" fmla="*/ 1225872 h 1808998"/>
                <a:gd name="connsiteX86" fmla="*/ 259649 w 1136356"/>
                <a:gd name="connsiteY86" fmla="*/ 1242349 h 1808998"/>
                <a:gd name="connsiteX87" fmla="*/ 270690 w 1136356"/>
                <a:gd name="connsiteY87" fmla="*/ 1256787 h 1808998"/>
                <a:gd name="connsiteX88" fmla="*/ 304661 w 1136356"/>
                <a:gd name="connsiteY88" fmla="*/ 1252031 h 1808998"/>
                <a:gd name="connsiteX89" fmla="*/ 314004 w 1136356"/>
                <a:gd name="connsiteY89" fmla="*/ 1237253 h 1808998"/>
                <a:gd name="connsiteX90" fmla="*/ 327762 w 1136356"/>
                <a:gd name="connsiteY90" fmla="*/ 1223494 h 1808998"/>
                <a:gd name="connsiteX91" fmla="*/ 337954 w 1136356"/>
                <a:gd name="connsiteY91" fmla="*/ 1224174 h 1808998"/>
                <a:gd name="connsiteX92" fmla="*/ 344578 w 1136356"/>
                <a:gd name="connsiteY92" fmla="*/ 1229779 h 1808998"/>
                <a:gd name="connsiteX93" fmla="*/ 359016 w 1136356"/>
                <a:gd name="connsiteY93" fmla="*/ 1241500 h 1808998"/>
                <a:gd name="connsiteX94" fmla="*/ 365811 w 1136356"/>
                <a:gd name="connsiteY94" fmla="*/ 1251861 h 1808998"/>
                <a:gd name="connsiteX95" fmla="*/ 353241 w 1136356"/>
                <a:gd name="connsiteY95" fmla="*/ 1261543 h 1808998"/>
                <a:gd name="connsiteX96" fmla="*/ 347636 w 1136356"/>
                <a:gd name="connsiteY96" fmla="*/ 1266639 h 1808998"/>
                <a:gd name="connsiteX97" fmla="*/ 348315 w 1136356"/>
                <a:gd name="connsiteY97" fmla="*/ 1298742 h 1808998"/>
                <a:gd name="connsiteX98" fmla="*/ 348994 w 1136356"/>
                <a:gd name="connsiteY98" fmla="*/ 1315558 h 1808998"/>
                <a:gd name="connsiteX99" fmla="*/ 349504 w 1136356"/>
                <a:gd name="connsiteY99" fmla="*/ 1334582 h 1808998"/>
                <a:gd name="connsiteX100" fmla="*/ 348994 w 1136356"/>
                <a:gd name="connsiteY100" fmla="*/ 1367365 h 1808998"/>
                <a:gd name="connsiteX101" fmla="*/ 349164 w 1136356"/>
                <a:gd name="connsiteY101" fmla="*/ 1383502 h 1808998"/>
                <a:gd name="connsiteX102" fmla="*/ 347975 w 1136356"/>
                <a:gd name="connsiteY102" fmla="*/ 1410679 h 1808998"/>
                <a:gd name="connsiteX103" fmla="*/ 349164 w 1136356"/>
                <a:gd name="connsiteY103" fmla="*/ 1443802 h 1808998"/>
                <a:gd name="connsiteX104" fmla="*/ 346616 w 1136356"/>
                <a:gd name="connsiteY104" fmla="*/ 1497137 h 1808998"/>
                <a:gd name="connsiteX105" fmla="*/ 336255 w 1136356"/>
                <a:gd name="connsiteY105" fmla="*/ 1503932 h 1808998"/>
                <a:gd name="connsiteX106" fmla="*/ 292431 w 1136356"/>
                <a:gd name="connsiteY106" fmla="*/ 1486096 h 1808998"/>
                <a:gd name="connsiteX107" fmla="*/ 216335 w 1136356"/>
                <a:gd name="connsiteY107" fmla="*/ 1454842 h 1808998"/>
                <a:gd name="connsiteX108" fmla="*/ 193743 w 1136356"/>
                <a:gd name="connsiteY108" fmla="*/ 1467922 h 1808998"/>
                <a:gd name="connsiteX109" fmla="*/ 201387 w 1136356"/>
                <a:gd name="connsiteY109" fmla="*/ 1533147 h 1808998"/>
                <a:gd name="connsiteX110" fmla="*/ 203086 w 1136356"/>
                <a:gd name="connsiteY110" fmla="*/ 1537903 h 1808998"/>
                <a:gd name="connsiteX111" fmla="*/ 208012 w 1136356"/>
                <a:gd name="connsiteY111" fmla="*/ 1545037 h 1808998"/>
                <a:gd name="connsiteX112" fmla="*/ 212598 w 1136356"/>
                <a:gd name="connsiteY112" fmla="*/ 1556078 h 1808998"/>
                <a:gd name="connsiteX113" fmla="*/ 205124 w 1136356"/>
                <a:gd name="connsiteY113" fmla="*/ 1561854 h 1808998"/>
                <a:gd name="connsiteX114" fmla="*/ 138369 w 1136356"/>
                <a:gd name="connsiteY114" fmla="*/ 1577650 h 1808998"/>
                <a:gd name="connsiteX115" fmla="*/ 73653 w 1136356"/>
                <a:gd name="connsiteY115" fmla="*/ 1591579 h 1808998"/>
                <a:gd name="connsiteX116" fmla="*/ 54119 w 1136356"/>
                <a:gd name="connsiteY116" fmla="*/ 1608055 h 1808998"/>
                <a:gd name="connsiteX117" fmla="*/ 66009 w 1136356"/>
                <a:gd name="connsiteY117" fmla="*/ 1685001 h 1808998"/>
                <a:gd name="connsiteX118" fmla="*/ 81467 w 1136356"/>
                <a:gd name="connsiteY118" fmla="*/ 1699949 h 1808998"/>
                <a:gd name="connsiteX119" fmla="*/ 115608 w 1136356"/>
                <a:gd name="connsiteY119" fmla="*/ 1695193 h 1808998"/>
                <a:gd name="connsiteX120" fmla="*/ 134123 w 1136356"/>
                <a:gd name="connsiteY120" fmla="*/ 1651199 h 1808998"/>
                <a:gd name="connsiteX121" fmla="*/ 131235 w 1136356"/>
                <a:gd name="connsiteY121" fmla="*/ 1640668 h 1808998"/>
                <a:gd name="connsiteX122" fmla="*/ 137860 w 1136356"/>
                <a:gd name="connsiteY122" fmla="*/ 1626400 h 1808998"/>
                <a:gd name="connsiteX123" fmla="*/ 239775 w 1136356"/>
                <a:gd name="connsiteY123" fmla="*/ 1615529 h 1808998"/>
                <a:gd name="connsiteX124" fmla="*/ 245550 w 1136356"/>
                <a:gd name="connsiteY124" fmla="*/ 1614680 h 1808998"/>
                <a:gd name="connsiteX125" fmla="*/ 265933 w 1136356"/>
                <a:gd name="connsiteY125" fmla="*/ 1608395 h 1808998"/>
                <a:gd name="connsiteX126" fmla="*/ 316042 w 1136356"/>
                <a:gd name="connsiteY126" fmla="*/ 1599902 h 1808998"/>
                <a:gd name="connsiteX127" fmla="*/ 348994 w 1136356"/>
                <a:gd name="connsiteY127" fmla="*/ 1599053 h 1808998"/>
                <a:gd name="connsiteX128" fmla="*/ 364112 w 1136356"/>
                <a:gd name="connsiteY128" fmla="*/ 1612132 h 1808998"/>
                <a:gd name="connsiteX129" fmla="*/ 368528 w 1136356"/>
                <a:gd name="connsiteY129" fmla="*/ 1668015 h 1808998"/>
                <a:gd name="connsiteX130" fmla="*/ 353750 w 1136356"/>
                <a:gd name="connsiteY130" fmla="*/ 1679906 h 1808998"/>
                <a:gd name="connsiteX131" fmla="*/ 345427 w 1136356"/>
                <a:gd name="connsiteY131" fmla="*/ 1685171 h 1808998"/>
                <a:gd name="connsiteX132" fmla="*/ 344578 w 1136356"/>
                <a:gd name="connsiteY132" fmla="*/ 1694513 h 1808998"/>
                <a:gd name="connsiteX133" fmla="*/ 361394 w 1136356"/>
                <a:gd name="connsiteY133" fmla="*/ 1786067 h 1808998"/>
                <a:gd name="connsiteX134" fmla="*/ 372435 w 1136356"/>
                <a:gd name="connsiteY134" fmla="*/ 1798297 h 1808998"/>
                <a:gd name="connsiteX135" fmla="*/ 419995 w 1136356"/>
                <a:gd name="connsiteY135" fmla="*/ 1808998 h 1808998"/>
                <a:gd name="connsiteX136" fmla="*/ 435453 w 1136356"/>
                <a:gd name="connsiteY136" fmla="*/ 1803223 h 1808998"/>
                <a:gd name="connsiteX137" fmla="*/ 456006 w 1136356"/>
                <a:gd name="connsiteY137" fmla="*/ 1753624 h 1808998"/>
                <a:gd name="connsiteX138" fmla="*/ 441568 w 1136356"/>
                <a:gd name="connsiteY138" fmla="*/ 1732562 h 1808998"/>
                <a:gd name="connsiteX139" fmla="*/ 432056 w 1136356"/>
                <a:gd name="connsiteY139" fmla="*/ 1729165 h 1808998"/>
                <a:gd name="connsiteX140" fmla="*/ 417108 w 1136356"/>
                <a:gd name="connsiteY140" fmla="*/ 1711499 h 1808998"/>
                <a:gd name="connsiteX141" fmla="*/ 410653 w 1136356"/>
                <a:gd name="connsiteY141" fmla="*/ 1615869 h 1808998"/>
                <a:gd name="connsiteX142" fmla="*/ 425771 w 1136356"/>
                <a:gd name="connsiteY142" fmla="*/ 1597694 h 1808998"/>
                <a:gd name="connsiteX143" fmla="*/ 475709 w 1136356"/>
                <a:gd name="connsiteY143" fmla="*/ 1599053 h 1808998"/>
                <a:gd name="connsiteX144" fmla="*/ 555713 w 1136356"/>
                <a:gd name="connsiteY144" fmla="*/ 1608395 h 1808998"/>
                <a:gd name="connsiteX145" fmla="*/ 662894 w 1136356"/>
                <a:gd name="connsiteY145" fmla="*/ 1618926 h 1808998"/>
                <a:gd name="connsiteX146" fmla="*/ 671726 w 1136356"/>
                <a:gd name="connsiteY146" fmla="*/ 1630477 h 1808998"/>
                <a:gd name="connsiteX147" fmla="*/ 680389 w 1136356"/>
                <a:gd name="connsiteY147" fmla="*/ 1677188 h 1808998"/>
                <a:gd name="connsiteX148" fmla="*/ 694488 w 1136356"/>
                <a:gd name="connsiteY148" fmla="*/ 1714896 h 1808998"/>
                <a:gd name="connsiteX149" fmla="*/ 733725 w 1136356"/>
                <a:gd name="connsiteY149" fmla="*/ 1752945 h 1808998"/>
                <a:gd name="connsiteX150" fmla="*/ 800140 w 1136356"/>
                <a:gd name="connsiteY150" fmla="*/ 1760758 h 1808998"/>
                <a:gd name="connsiteX151" fmla="*/ 808463 w 1136356"/>
                <a:gd name="connsiteY151" fmla="*/ 1759739 h 1808998"/>
                <a:gd name="connsiteX152" fmla="*/ 825449 w 1136356"/>
                <a:gd name="connsiteY152" fmla="*/ 1757022 h 1808998"/>
                <a:gd name="connsiteX153" fmla="*/ 875217 w 1136356"/>
                <a:gd name="connsiteY153" fmla="*/ 1766873 h 1808998"/>
                <a:gd name="connsiteX154" fmla="*/ 972207 w 1136356"/>
                <a:gd name="connsiteY154" fmla="*/ 1778594 h 1808998"/>
                <a:gd name="connsiteX155" fmla="*/ 1054589 w 1136356"/>
                <a:gd name="connsiteY155" fmla="*/ 1768572 h 1808998"/>
                <a:gd name="connsiteX156" fmla="*/ 1096204 w 1136356"/>
                <a:gd name="connsiteY156" fmla="*/ 1747339 h 1808998"/>
                <a:gd name="connsiteX157" fmla="*/ 1099771 w 1136356"/>
                <a:gd name="connsiteY157" fmla="*/ 1719483 h 1808998"/>
                <a:gd name="connsiteX158" fmla="*/ 1043038 w 1136356"/>
                <a:gd name="connsiteY158" fmla="*/ 1684662 h 1808998"/>
                <a:gd name="connsiteX159" fmla="*/ 1022145 w 1136356"/>
                <a:gd name="connsiteY159" fmla="*/ 1682623 h 1808998"/>
                <a:gd name="connsiteX160" fmla="*/ 1001253 w 1136356"/>
                <a:gd name="connsiteY160" fmla="*/ 1681434 h 1808998"/>
                <a:gd name="connsiteX161" fmla="*/ 995308 w 1136356"/>
                <a:gd name="connsiteY161" fmla="*/ 1680755 h 1808998"/>
                <a:gd name="connsiteX162" fmla="*/ 980870 w 1136356"/>
                <a:gd name="connsiteY162" fmla="*/ 1671243 h 1808998"/>
                <a:gd name="connsiteX163" fmla="*/ 948257 w 1136356"/>
                <a:gd name="connsiteY163" fmla="*/ 1655616 h 1808998"/>
                <a:gd name="connsiteX164" fmla="*/ 945539 w 1136356"/>
                <a:gd name="connsiteY164" fmla="*/ 1651879 h 1808998"/>
                <a:gd name="connsiteX165" fmla="*/ 950295 w 1136356"/>
                <a:gd name="connsiteY165" fmla="*/ 1649331 h 1808998"/>
                <a:gd name="connsiteX166" fmla="*/ 964733 w 1136356"/>
                <a:gd name="connsiteY166" fmla="*/ 1648991 h 1808998"/>
                <a:gd name="connsiteX167" fmla="*/ 1037773 w 1136356"/>
                <a:gd name="connsiteY167" fmla="*/ 1646783 h 1808998"/>
                <a:gd name="connsiteX168" fmla="*/ 1088560 w 1136356"/>
                <a:gd name="connsiteY168" fmla="*/ 1626740 h 1808998"/>
                <a:gd name="connsiteX169" fmla="*/ 1092467 w 1136356"/>
                <a:gd name="connsiteY169" fmla="*/ 1607206 h 1808998"/>
                <a:gd name="connsiteX170" fmla="*/ 1071235 w 1136356"/>
                <a:gd name="connsiteY170" fmla="*/ 1587842 h 1808998"/>
                <a:gd name="connsiteX171" fmla="*/ 1058326 w 1136356"/>
                <a:gd name="connsiteY171" fmla="*/ 1584105 h 1808998"/>
                <a:gd name="connsiteX172" fmla="*/ 1055947 w 1136356"/>
                <a:gd name="connsiteY172" fmla="*/ 1584615 h 1808998"/>
                <a:gd name="connsiteX173" fmla="*/ 1044737 w 1136356"/>
                <a:gd name="connsiteY173" fmla="*/ 1587332 h 1808998"/>
                <a:gd name="connsiteX174" fmla="*/ 1029959 w 1136356"/>
                <a:gd name="connsiteY174" fmla="*/ 1581387 h 1808998"/>
                <a:gd name="connsiteX175" fmla="*/ 1003461 w 1136356"/>
                <a:gd name="connsiteY175" fmla="*/ 1570347 h 1808998"/>
                <a:gd name="connsiteX176" fmla="*/ 994968 w 1136356"/>
                <a:gd name="connsiteY176" fmla="*/ 1561514 h 1808998"/>
                <a:gd name="connsiteX177" fmla="*/ 995987 w 1136356"/>
                <a:gd name="connsiteY177" fmla="*/ 1489324 h 1808998"/>
                <a:gd name="connsiteX178" fmla="*/ 1001253 w 1136356"/>
                <a:gd name="connsiteY178" fmla="*/ 1482360 h 1808998"/>
                <a:gd name="connsiteX179" fmla="*/ 1008047 w 1136356"/>
                <a:gd name="connsiteY179" fmla="*/ 1468941 h 1808998"/>
                <a:gd name="connsiteX180" fmla="*/ 1006519 w 1136356"/>
                <a:gd name="connsiteY180" fmla="*/ 1457220 h 1808998"/>
                <a:gd name="connsiteX181" fmla="*/ 1002442 w 1136356"/>
                <a:gd name="connsiteY181" fmla="*/ 1390296 h 1808998"/>
                <a:gd name="connsiteX182" fmla="*/ 1006519 w 1136356"/>
                <a:gd name="connsiteY182" fmla="*/ 1229439 h 1808998"/>
                <a:gd name="connsiteX183" fmla="*/ 1015691 w 1136356"/>
                <a:gd name="connsiteY183" fmla="*/ 1100856 h 1808998"/>
                <a:gd name="connsiteX184" fmla="*/ 999724 w 1136356"/>
                <a:gd name="connsiteY184" fmla="*/ 1050238 h 1808998"/>
                <a:gd name="connsiteX185" fmla="*/ 992760 w 1136356"/>
                <a:gd name="connsiteY185" fmla="*/ 1032403 h 1808998"/>
                <a:gd name="connsiteX186" fmla="*/ 983248 w 1136356"/>
                <a:gd name="connsiteY186" fmla="*/ 1004037 h 1808998"/>
                <a:gd name="connsiteX187" fmla="*/ 981719 w 1136356"/>
                <a:gd name="connsiteY187" fmla="*/ 990957 h 1808998"/>
                <a:gd name="connsiteX188" fmla="*/ 1133403 w 1136356"/>
                <a:gd name="connsiteY188" fmla="*/ 687759 h 1808998"/>
                <a:gd name="connsiteX189" fmla="*/ 1137819 w 1136356"/>
                <a:gd name="connsiteY189" fmla="*/ 680795 h 1808998"/>
                <a:gd name="connsiteX190" fmla="*/ 1137819 w 1136356"/>
                <a:gd name="connsiteY190" fmla="*/ 679096 h 1808998"/>
                <a:gd name="connsiteX191" fmla="*/ 1127628 w 1136356"/>
                <a:gd name="connsiteY191" fmla="*/ 671962 h 1808998"/>
                <a:gd name="connsiteX192" fmla="*/ 187798 w 1136356"/>
                <a:gd name="connsiteY192" fmla="*/ 1154022 h 1808998"/>
                <a:gd name="connsiteX193" fmla="*/ 143125 w 1136356"/>
                <a:gd name="connsiteY193" fmla="*/ 1155891 h 1808998"/>
                <a:gd name="connsiteX194" fmla="*/ 125630 w 1136356"/>
                <a:gd name="connsiteY194" fmla="*/ 1144000 h 1808998"/>
                <a:gd name="connsiteX195" fmla="*/ 103548 w 1136356"/>
                <a:gd name="connsiteY195" fmla="*/ 1086079 h 1808998"/>
                <a:gd name="connsiteX196" fmla="*/ 103548 w 1136356"/>
                <a:gd name="connsiteY196" fmla="*/ 1069942 h 1808998"/>
                <a:gd name="connsiteX197" fmla="*/ 107795 w 1136356"/>
                <a:gd name="connsiteY197" fmla="*/ 997242 h 1808998"/>
                <a:gd name="connsiteX198" fmla="*/ 120364 w 1136356"/>
                <a:gd name="connsiteY198" fmla="*/ 987051 h 1808998"/>
                <a:gd name="connsiteX199" fmla="*/ 128687 w 1136356"/>
                <a:gd name="connsiteY199" fmla="*/ 997072 h 1808998"/>
                <a:gd name="connsiteX200" fmla="*/ 152128 w 1136356"/>
                <a:gd name="connsiteY200" fmla="*/ 1027817 h 1808998"/>
                <a:gd name="connsiteX201" fmla="*/ 176078 w 1136356"/>
                <a:gd name="connsiteY201" fmla="*/ 1063317 h 1808998"/>
                <a:gd name="connsiteX202" fmla="*/ 176758 w 1136356"/>
                <a:gd name="connsiteY202" fmla="*/ 1066545 h 1808998"/>
                <a:gd name="connsiteX203" fmla="*/ 192215 w 1136356"/>
                <a:gd name="connsiteY203" fmla="*/ 1124636 h 1808998"/>
                <a:gd name="connsiteX204" fmla="*/ 187798 w 1136356"/>
                <a:gd name="connsiteY204" fmla="*/ 1154022 h 1808998"/>
                <a:gd name="connsiteX205" fmla="*/ 795724 w 1136356"/>
                <a:gd name="connsiteY205" fmla="*/ 1195638 h 1808998"/>
                <a:gd name="connsiteX206" fmla="*/ 783663 w 1136356"/>
                <a:gd name="connsiteY206" fmla="*/ 1278699 h 1808998"/>
                <a:gd name="connsiteX207" fmla="*/ 782305 w 1136356"/>
                <a:gd name="connsiteY207" fmla="*/ 1330506 h 1808998"/>
                <a:gd name="connsiteX208" fmla="*/ 772962 w 1136356"/>
                <a:gd name="connsiteY208" fmla="*/ 1370422 h 1808998"/>
                <a:gd name="connsiteX209" fmla="*/ 750201 w 1136356"/>
                <a:gd name="connsiteY209" fmla="*/ 1462486 h 1808998"/>
                <a:gd name="connsiteX210" fmla="*/ 721495 w 1136356"/>
                <a:gd name="connsiteY210" fmla="*/ 1605337 h 1808998"/>
                <a:gd name="connsiteX211" fmla="*/ 720306 w 1136356"/>
                <a:gd name="connsiteY211" fmla="*/ 1606526 h 1808998"/>
                <a:gd name="connsiteX212" fmla="*/ 715041 w 1136356"/>
                <a:gd name="connsiteY212" fmla="*/ 1586313 h 1808998"/>
                <a:gd name="connsiteX213" fmla="*/ 702981 w 1136356"/>
                <a:gd name="connsiteY213" fmla="*/ 1577820 h 1808998"/>
                <a:gd name="connsiteX214" fmla="*/ 615673 w 1136356"/>
                <a:gd name="connsiteY214" fmla="*/ 1561174 h 1808998"/>
                <a:gd name="connsiteX215" fmla="*/ 590024 w 1136356"/>
                <a:gd name="connsiteY215" fmla="*/ 1555739 h 1808998"/>
                <a:gd name="connsiteX216" fmla="*/ 585778 w 1136356"/>
                <a:gd name="connsiteY216" fmla="*/ 1550643 h 1808998"/>
                <a:gd name="connsiteX217" fmla="*/ 589515 w 1136356"/>
                <a:gd name="connsiteY217" fmla="*/ 1516671 h 1808998"/>
                <a:gd name="connsiteX218" fmla="*/ 585608 w 1136356"/>
                <a:gd name="connsiteY218" fmla="*/ 1479302 h 1808998"/>
                <a:gd name="connsiteX219" fmla="*/ 579493 w 1136356"/>
                <a:gd name="connsiteY219" fmla="*/ 1475395 h 1808998"/>
                <a:gd name="connsiteX220" fmla="*/ 569471 w 1136356"/>
                <a:gd name="connsiteY220" fmla="*/ 1463675 h 1808998"/>
                <a:gd name="connsiteX221" fmla="*/ 553335 w 1136356"/>
                <a:gd name="connsiteY221" fmla="*/ 1443292 h 1808998"/>
                <a:gd name="connsiteX222" fmla="*/ 541275 w 1136356"/>
                <a:gd name="connsiteY222" fmla="*/ 1444481 h 1808998"/>
                <a:gd name="connsiteX223" fmla="*/ 442077 w 1136356"/>
                <a:gd name="connsiteY223" fmla="*/ 1492381 h 1808998"/>
                <a:gd name="connsiteX224" fmla="*/ 424072 w 1136356"/>
                <a:gd name="connsiteY224" fmla="*/ 1481340 h 1808998"/>
                <a:gd name="connsiteX225" fmla="*/ 423053 w 1136356"/>
                <a:gd name="connsiteY225" fmla="*/ 1308933 h 1808998"/>
                <a:gd name="connsiteX226" fmla="*/ 423393 w 1136356"/>
                <a:gd name="connsiteY226" fmla="*/ 1264261 h 1808998"/>
                <a:gd name="connsiteX227" fmla="*/ 419486 w 1136356"/>
                <a:gd name="connsiteY227" fmla="*/ 1258485 h 1808998"/>
                <a:gd name="connsiteX228" fmla="*/ 409294 w 1136356"/>
                <a:gd name="connsiteY228" fmla="*/ 1254239 h 1808998"/>
                <a:gd name="connsiteX229" fmla="*/ 404708 w 1136356"/>
                <a:gd name="connsiteY229" fmla="*/ 1251012 h 1808998"/>
                <a:gd name="connsiteX230" fmla="*/ 408275 w 1136356"/>
                <a:gd name="connsiteY230" fmla="*/ 1246086 h 1808998"/>
                <a:gd name="connsiteX231" fmla="*/ 413371 w 1136356"/>
                <a:gd name="connsiteY231" fmla="*/ 1241669 h 1808998"/>
                <a:gd name="connsiteX232" fmla="*/ 440039 w 1136356"/>
                <a:gd name="connsiteY232" fmla="*/ 1229439 h 1808998"/>
                <a:gd name="connsiteX233" fmla="*/ 585268 w 1136356"/>
                <a:gd name="connsiteY233" fmla="*/ 1229100 h 1808998"/>
                <a:gd name="connsiteX234" fmla="*/ 658987 w 1136356"/>
                <a:gd name="connsiteY234" fmla="*/ 1213133 h 1808998"/>
                <a:gd name="connsiteX235" fmla="*/ 680559 w 1136356"/>
                <a:gd name="connsiteY235" fmla="*/ 1196996 h 1808998"/>
                <a:gd name="connsiteX236" fmla="*/ 690241 w 1136356"/>
                <a:gd name="connsiteY236" fmla="*/ 1192580 h 1808998"/>
                <a:gd name="connsiteX237" fmla="*/ 788589 w 1136356"/>
                <a:gd name="connsiteY237" fmla="*/ 1186805 h 1808998"/>
                <a:gd name="connsiteX238" fmla="*/ 795724 w 1136356"/>
                <a:gd name="connsiteY238" fmla="*/ 1195638 h 180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1136356" h="1808998">
                  <a:moveTo>
                    <a:pt x="1127628" y="671962"/>
                  </a:moveTo>
                  <a:cubicBezTo>
                    <a:pt x="1090089" y="653957"/>
                    <a:pt x="1052720" y="635612"/>
                    <a:pt x="1015351" y="617607"/>
                  </a:cubicBezTo>
                  <a:cubicBezTo>
                    <a:pt x="1003121" y="611662"/>
                    <a:pt x="1001932" y="611832"/>
                    <a:pt x="995308" y="623383"/>
                  </a:cubicBezTo>
                  <a:cubicBezTo>
                    <a:pt x="981549" y="647503"/>
                    <a:pt x="967621" y="671453"/>
                    <a:pt x="953862" y="695573"/>
                  </a:cubicBezTo>
                  <a:cubicBezTo>
                    <a:pt x="918022" y="757911"/>
                    <a:pt x="882182" y="820079"/>
                    <a:pt x="846341" y="882418"/>
                  </a:cubicBezTo>
                  <a:cubicBezTo>
                    <a:pt x="841416" y="891080"/>
                    <a:pt x="840906" y="891080"/>
                    <a:pt x="833093" y="885305"/>
                  </a:cubicBezTo>
                  <a:cubicBezTo>
                    <a:pt x="814748" y="871547"/>
                    <a:pt x="796063" y="858128"/>
                    <a:pt x="778228" y="844029"/>
                  </a:cubicBezTo>
                  <a:cubicBezTo>
                    <a:pt x="762261" y="831460"/>
                    <a:pt x="744766" y="827043"/>
                    <a:pt x="725062" y="830441"/>
                  </a:cubicBezTo>
                  <a:cubicBezTo>
                    <a:pt x="721665" y="830950"/>
                    <a:pt x="718268" y="831630"/>
                    <a:pt x="715041" y="830271"/>
                  </a:cubicBezTo>
                  <a:cubicBezTo>
                    <a:pt x="709435" y="827893"/>
                    <a:pt x="704000" y="828912"/>
                    <a:pt x="698564" y="831120"/>
                  </a:cubicBezTo>
                  <a:cubicBezTo>
                    <a:pt x="692789" y="833328"/>
                    <a:pt x="687014" y="835536"/>
                    <a:pt x="680559" y="834687"/>
                  </a:cubicBezTo>
                  <a:cubicBezTo>
                    <a:pt x="658308" y="831969"/>
                    <a:pt x="636736" y="826194"/>
                    <a:pt x="614654" y="823137"/>
                  </a:cubicBezTo>
                  <a:cubicBezTo>
                    <a:pt x="611427" y="822627"/>
                    <a:pt x="608879" y="820929"/>
                    <a:pt x="606671" y="818551"/>
                  </a:cubicBezTo>
                  <a:cubicBezTo>
                    <a:pt x="600895" y="812096"/>
                    <a:pt x="593422" y="809208"/>
                    <a:pt x="584929" y="808189"/>
                  </a:cubicBezTo>
                  <a:cubicBezTo>
                    <a:pt x="573208" y="806830"/>
                    <a:pt x="563017" y="800715"/>
                    <a:pt x="552146" y="796639"/>
                  </a:cubicBezTo>
                  <a:cubicBezTo>
                    <a:pt x="549258" y="795620"/>
                    <a:pt x="546710" y="793411"/>
                    <a:pt x="545351" y="790524"/>
                  </a:cubicBezTo>
                  <a:cubicBezTo>
                    <a:pt x="535500" y="770990"/>
                    <a:pt x="516306" y="772349"/>
                    <a:pt x="499490" y="772689"/>
                  </a:cubicBezTo>
                  <a:cubicBezTo>
                    <a:pt x="489977" y="772858"/>
                    <a:pt x="482164" y="772519"/>
                    <a:pt x="475709" y="765555"/>
                  </a:cubicBezTo>
                  <a:cubicBezTo>
                    <a:pt x="468405" y="757571"/>
                    <a:pt x="459912" y="752815"/>
                    <a:pt x="449381" y="751796"/>
                  </a:cubicBezTo>
                  <a:cubicBezTo>
                    <a:pt x="443606" y="751286"/>
                    <a:pt x="439869" y="748399"/>
                    <a:pt x="440209" y="741944"/>
                  </a:cubicBezTo>
                  <a:cubicBezTo>
                    <a:pt x="440548" y="733961"/>
                    <a:pt x="435623" y="730394"/>
                    <a:pt x="428319" y="728865"/>
                  </a:cubicBezTo>
                  <a:cubicBezTo>
                    <a:pt x="424921" y="728186"/>
                    <a:pt x="421524" y="728016"/>
                    <a:pt x="418127" y="727846"/>
                  </a:cubicBezTo>
                  <a:cubicBezTo>
                    <a:pt x="407426" y="727336"/>
                    <a:pt x="402840" y="720542"/>
                    <a:pt x="406916" y="710520"/>
                  </a:cubicBezTo>
                  <a:cubicBezTo>
                    <a:pt x="409464" y="704405"/>
                    <a:pt x="411333" y="698290"/>
                    <a:pt x="413541" y="692175"/>
                  </a:cubicBezTo>
                  <a:cubicBezTo>
                    <a:pt x="417278" y="682663"/>
                    <a:pt x="417108" y="672132"/>
                    <a:pt x="421354" y="662620"/>
                  </a:cubicBezTo>
                  <a:cubicBezTo>
                    <a:pt x="428319" y="646993"/>
                    <a:pt x="427469" y="632045"/>
                    <a:pt x="419656" y="616928"/>
                  </a:cubicBezTo>
                  <a:cubicBezTo>
                    <a:pt x="413031" y="604189"/>
                    <a:pt x="406747" y="591109"/>
                    <a:pt x="403349" y="577011"/>
                  </a:cubicBezTo>
                  <a:cubicBezTo>
                    <a:pt x="399782" y="562403"/>
                    <a:pt x="394177" y="548475"/>
                    <a:pt x="389081" y="534376"/>
                  </a:cubicBezTo>
                  <a:cubicBezTo>
                    <a:pt x="381098" y="512295"/>
                    <a:pt x="370567" y="491062"/>
                    <a:pt x="367849" y="467452"/>
                  </a:cubicBezTo>
                  <a:cubicBezTo>
                    <a:pt x="366490" y="455392"/>
                    <a:pt x="364791" y="443162"/>
                    <a:pt x="373794" y="432631"/>
                  </a:cubicBezTo>
                  <a:cubicBezTo>
                    <a:pt x="375323" y="430932"/>
                    <a:pt x="375832" y="428554"/>
                    <a:pt x="376681" y="426516"/>
                  </a:cubicBezTo>
                  <a:cubicBezTo>
                    <a:pt x="379739" y="418872"/>
                    <a:pt x="379060" y="412588"/>
                    <a:pt x="372265" y="406812"/>
                  </a:cubicBezTo>
                  <a:cubicBezTo>
                    <a:pt x="364452" y="400188"/>
                    <a:pt x="357487" y="392884"/>
                    <a:pt x="350693" y="385240"/>
                  </a:cubicBezTo>
                  <a:cubicBezTo>
                    <a:pt x="345258" y="379125"/>
                    <a:pt x="345597" y="375558"/>
                    <a:pt x="351542" y="370123"/>
                  </a:cubicBezTo>
                  <a:cubicBezTo>
                    <a:pt x="357657" y="364517"/>
                    <a:pt x="362753" y="363838"/>
                    <a:pt x="370736" y="368764"/>
                  </a:cubicBezTo>
                  <a:cubicBezTo>
                    <a:pt x="380249" y="374539"/>
                    <a:pt x="389931" y="379635"/>
                    <a:pt x="400292" y="383542"/>
                  </a:cubicBezTo>
                  <a:cubicBezTo>
                    <a:pt x="414900" y="388977"/>
                    <a:pt x="424752" y="384901"/>
                    <a:pt x="430697" y="370972"/>
                  </a:cubicBezTo>
                  <a:cubicBezTo>
                    <a:pt x="433584" y="364178"/>
                    <a:pt x="438001" y="360101"/>
                    <a:pt x="444795" y="357383"/>
                  </a:cubicBezTo>
                  <a:cubicBezTo>
                    <a:pt x="454647" y="353646"/>
                    <a:pt x="459403" y="342945"/>
                    <a:pt x="468915" y="338529"/>
                  </a:cubicBezTo>
                  <a:cubicBezTo>
                    <a:pt x="469934" y="338019"/>
                    <a:pt x="470104" y="335981"/>
                    <a:pt x="470444" y="334622"/>
                  </a:cubicBezTo>
                  <a:cubicBezTo>
                    <a:pt x="474011" y="323921"/>
                    <a:pt x="475200" y="322902"/>
                    <a:pt x="485901" y="322732"/>
                  </a:cubicBezTo>
                  <a:cubicBezTo>
                    <a:pt x="500509" y="322392"/>
                    <a:pt x="505435" y="317466"/>
                    <a:pt x="506114" y="302689"/>
                  </a:cubicBezTo>
                  <a:cubicBezTo>
                    <a:pt x="506624" y="289949"/>
                    <a:pt x="505265" y="277210"/>
                    <a:pt x="503566" y="264640"/>
                  </a:cubicBezTo>
                  <a:cubicBezTo>
                    <a:pt x="501868" y="252580"/>
                    <a:pt x="503906" y="241539"/>
                    <a:pt x="510700" y="231518"/>
                  </a:cubicBezTo>
                  <a:cubicBezTo>
                    <a:pt x="512908" y="228121"/>
                    <a:pt x="514267" y="224554"/>
                    <a:pt x="514607" y="220477"/>
                  </a:cubicBezTo>
                  <a:cubicBezTo>
                    <a:pt x="515626" y="209776"/>
                    <a:pt x="516475" y="199075"/>
                    <a:pt x="518344" y="188543"/>
                  </a:cubicBezTo>
                  <a:cubicBezTo>
                    <a:pt x="521231" y="172237"/>
                    <a:pt x="522081" y="155251"/>
                    <a:pt x="532782" y="141153"/>
                  </a:cubicBezTo>
                  <a:cubicBezTo>
                    <a:pt x="534820" y="138435"/>
                    <a:pt x="535500" y="134698"/>
                    <a:pt x="534480" y="131301"/>
                  </a:cubicBezTo>
                  <a:cubicBezTo>
                    <a:pt x="531933" y="123487"/>
                    <a:pt x="531593" y="114655"/>
                    <a:pt x="527686" y="107860"/>
                  </a:cubicBezTo>
                  <a:cubicBezTo>
                    <a:pt x="518853" y="92233"/>
                    <a:pt x="514607" y="73379"/>
                    <a:pt x="498980" y="61829"/>
                  </a:cubicBezTo>
                  <a:cubicBezTo>
                    <a:pt x="498131" y="61149"/>
                    <a:pt x="497451" y="60130"/>
                    <a:pt x="496772" y="59281"/>
                  </a:cubicBezTo>
                  <a:cubicBezTo>
                    <a:pt x="490147" y="50108"/>
                    <a:pt x="481145" y="43484"/>
                    <a:pt x="471293" y="38728"/>
                  </a:cubicBezTo>
                  <a:cubicBezTo>
                    <a:pt x="461101" y="33802"/>
                    <a:pt x="452439" y="27008"/>
                    <a:pt x="445644" y="18345"/>
                  </a:cubicBezTo>
                  <a:cubicBezTo>
                    <a:pt x="439699" y="10871"/>
                    <a:pt x="432056" y="7983"/>
                    <a:pt x="423223" y="5945"/>
                  </a:cubicBezTo>
                  <a:cubicBezTo>
                    <a:pt x="409634" y="3397"/>
                    <a:pt x="395706" y="1868"/>
                    <a:pt x="381777" y="0"/>
                  </a:cubicBezTo>
                  <a:cubicBezTo>
                    <a:pt x="378890" y="0"/>
                    <a:pt x="376172" y="0"/>
                    <a:pt x="373284" y="0"/>
                  </a:cubicBezTo>
                  <a:cubicBezTo>
                    <a:pt x="363772" y="3227"/>
                    <a:pt x="354430" y="6964"/>
                    <a:pt x="344918" y="9852"/>
                  </a:cubicBezTo>
                  <a:cubicBezTo>
                    <a:pt x="327932" y="14778"/>
                    <a:pt x="313154" y="23780"/>
                    <a:pt x="300075" y="35161"/>
                  </a:cubicBezTo>
                  <a:cubicBezTo>
                    <a:pt x="288695" y="45013"/>
                    <a:pt x="280202" y="57412"/>
                    <a:pt x="273407" y="71001"/>
                  </a:cubicBezTo>
                  <a:cubicBezTo>
                    <a:pt x="263216" y="91214"/>
                    <a:pt x="253194" y="111088"/>
                    <a:pt x="251156" y="134358"/>
                  </a:cubicBezTo>
                  <a:cubicBezTo>
                    <a:pt x="249797" y="150835"/>
                    <a:pt x="246909" y="167311"/>
                    <a:pt x="243172" y="183618"/>
                  </a:cubicBezTo>
                  <a:cubicBezTo>
                    <a:pt x="239435" y="200603"/>
                    <a:pt x="234510" y="217929"/>
                    <a:pt x="237907" y="235594"/>
                  </a:cubicBezTo>
                  <a:cubicBezTo>
                    <a:pt x="240794" y="250202"/>
                    <a:pt x="234510" y="261583"/>
                    <a:pt x="227375" y="272794"/>
                  </a:cubicBezTo>
                  <a:cubicBezTo>
                    <a:pt x="224488" y="277380"/>
                    <a:pt x="221091" y="279758"/>
                    <a:pt x="214636" y="276530"/>
                  </a:cubicBezTo>
                  <a:cubicBezTo>
                    <a:pt x="205124" y="271605"/>
                    <a:pt x="196801" y="275681"/>
                    <a:pt x="194423" y="286382"/>
                  </a:cubicBezTo>
                  <a:cubicBezTo>
                    <a:pt x="190007" y="305237"/>
                    <a:pt x="181514" y="321713"/>
                    <a:pt x="167925" y="335641"/>
                  </a:cubicBezTo>
                  <a:cubicBezTo>
                    <a:pt x="162659" y="341077"/>
                    <a:pt x="157903" y="347192"/>
                    <a:pt x="153317" y="353307"/>
                  </a:cubicBezTo>
                  <a:cubicBezTo>
                    <a:pt x="140747" y="370123"/>
                    <a:pt x="126309" y="385240"/>
                    <a:pt x="115948" y="403585"/>
                  </a:cubicBezTo>
                  <a:cubicBezTo>
                    <a:pt x="99811" y="431612"/>
                    <a:pt x="81976" y="458449"/>
                    <a:pt x="59045" y="481550"/>
                  </a:cubicBezTo>
                  <a:cubicBezTo>
                    <a:pt x="55138" y="485627"/>
                    <a:pt x="51062" y="489703"/>
                    <a:pt x="49193" y="495139"/>
                  </a:cubicBezTo>
                  <a:cubicBezTo>
                    <a:pt x="39681" y="521807"/>
                    <a:pt x="33057" y="549494"/>
                    <a:pt x="29320" y="577181"/>
                  </a:cubicBezTo>
                  <a:cubicBezTo>
                    <a:pt x="25753" y="604698"/>
                    <a:pt x="23035" y="632895"/>
                    <a:pt x="29320" y="660752"/>
                  </a:cubicBezTo>
                  <a:cubicBezTo>
                    <a:pt x="30169" y="664658"/>
                    <a:pt x="29320" y="667546"/>
                    <a:pt x="25753" y="670264"/>
                  </a:cubicBezTo>
                  <a:cubicBezTo>
                    <a:pt x="3841" y="686230"/>
                    <a:pt x="-2104" y="709331"/>
                    <a:pt x="614" y="734131"/>
                  </a:cubicBezTo>
                  <a:cubicBezTo>
                    <a:pt x="3501" y="762497"/>
                    <a:pt x="10126" y="790354"/>
                    <a:pt x="17600" y="818041"/>
                  </a:cubicBezTo>
                  <a:cubicBezTo>
                    <a:pt x="23375" y="838934"/>
                    <a:pt x="30509" y="859656"/>
                    <a:pt x="34416" y="881059"/>
                  </a:cubicBezTo>
                  <a:cubicBezTo>
                    <a:pt x="38492" y="903480"/>
                    <a:pt x="44098" y="925052"/>
                    <a:pt x="53949" y="945435"/>
                  </a:cubicBezTo>
                  <a:cubicBezTo>
                    <a:pt x="59725" y="957325"/>
                    <a:pt x="61763" y="969555"/>
                    <a:pt x="61763" y="982295"/>
                  </a:cubicBezTo>
                  <a:cubicBezTo>
                    <a:pt x="61763" y="992996"/>
                    <a:pt x="60574" y="1003697"/>
                    <a:pt x="59894" y="1014398"/>
                  </a:cubicBezTo>
                  <a:cubicBezTo>
                    <a:pt x="57856" y="1042934"/>
                    <a:pt x="53440" y="1071131"/>
                    <a:pt x="54289" y="1099837"/>
                  </a:cubicBezTo>
                  <a:cubicBezTo>
                    <a:pt x="55138" y="1126335"/>
                    <a:pt x="63801" y="1149436"/>
                    <a:pt x="79768" y="1170498"/>
                  </a:cubicBezTo>
                  <a:cubicBezTo>
                    <a:pt x="85204" y="1177632"/>
                    <a:pt x="92847" y="1181709"/>
                    <a:pt x="97943" y="1188673"/>
                  </a:cubicBezTo>
                  <a:cubicBezTo>
                    <a:pt x="102189" y="1194449"/>
                    <a:pt x="108814" y="1197676"/>
                    <a:pt x="115269" y="1200903"/>
                  </a:cubicBezTo>
                  <a:cubicBezTo>
                    <a:pt x="123252" y="1205150"/>
                    <a:pt x="131575" y="1208377"/>
                    <a:pt x="140408" y="1210755"/>
                  </a:cubicBezTo>
                  <a:cubicBezTo>
                    <a:pt x="158922" y="1215851"/>
                    <a:pt x="177267" y="1221966"/>
                    <a:pt x="196801" y="1222985"/>
                  </a:cubicBezTo>
                  <a:cubicBezTo>
                    <a:pt x="211239" y="1223834"/>
                    <a:pt x="225677" y="1224514"/>
                    <a:pt x="239945" y="1225872"/>
                  </a:cubicBezTo>
                  <a:cubicBezTo>
                    <a:pt x="255402" y="1227401"/>
                    <a:pt x="255232" y="1227741"/>
                    <a:pt x="259649" y="1242349"/>
                  </a:cubicBezTo>
                  <a:cubicBezTo>
                    <a:pt x="261517" y="1248294"/>
                    <a:pt x="262536" y="1255428"/>
                    <a:pt x="270690" y="1256787"/>
                  </a:cubicBezTo>
                  <a:cubicBezTo>
                    <a:pt x="282410" y="1258655"/>
                    <a:pt x="293790" y="1257126"/>
                    <a:pt x="304661" y="1252031"/>
                  </a:cubicBezTo>
                  <a:cubicBezTo>
                    <a:pt x="310946" y="1249143"/>
                    <a:pt x="313834" y="1244387"/>
                    <a:pt x="314004" y="1237253"/>
                  </a:cubicBezTo>
                  <a:cubicBezTo>
                    <a:pt x="314004" y="1223834"/>
                    <a:pt x="314683" y="1223494"/>
                    <a:pt x="327762" y="1223494"/>
                  </a:cubicBezTo>
                  <a:cubicBezTo>
                    <a:pt x="331159" y="1223494"/>
                    <a:pt x="334556" y="1223834"/>
                    <a:pt x="337954" y="1224174"/>
                  </a:cubicBezTo>
                  <a:cubicBezTo>
                    <a:pt x="341351" y="1224514"/>
                    <a:pt x="344578" y="1226212"/>
                    <a:pt x="344578" y="1229779"/>
                  </a:cubicBezTo>
                  <a:cubicBezTo>
                    <a:pt x="344408" y="1240141"/>
                    <a:pt x="351203" y="1241160"/>
                    <a:pt x="359016" y="1241500"/>
                  </a:cubicBezTo>
                  <a:cubicBezTo>
                    <a:pt x="365980" y="1241839"/>
                    <a:pt x="367509" y="1245576"/>
                    <a:pt x="365811" y="1251861"/>
                  </a:cubicBezTo>
                  <a:cubicBezTo>
                    <a:pt x="364112" y="1258485"/>
                    <a:pt x="358846" y="1260184"/>
                    <a:pt x="353241" y="1261543"/>
                  </a:cubicBezTo>
                  <a:cubicBezTo>
                    <a:pt x="350693" y="1262222"/>
                    <a:pt x="346447" y="1261883"/>
                    <a:pt x="347636" y="1266639"/>
                  </a:cubicBezTo>
                  <a:cubicBezTo>
                    <a:pt x="350014" y="1277340"/>
                    <a:pt x="348655" y="1288041"/>
                    <a:pt x="348315" y="1298742"/>
                  </a:cubicBezTo>
                  <a:cubicBezTo>
                    <a:pt x="348145" y="1304347"/>
                    <a:pt x="346447" y="1310462"/>
                    <a:pt x="348994" y="1315558"/>
                  </a:cubicBezTo>
                  <a:cubicBezTo>
                    <a:pt x="352222" y="1322013"/>
                    <a:pt x="350014" y="1328807"/>
                    <a:pt x="349504" y="1334582"/>
                  </a:cubicBezTo>
                  <a:cubicBezTo>
                    <a:pt x="348485" y="1345623"/>
                    <a:pt x="347975" y="1356324"/>
                    <a:pt x="348994" y="1367365"/>
                  </a:cubicBezTo>
                  <a:cubicBezTo>
                    <a:pt x="349504" y="1372801"/>
                    <a:pt x="349504" y="1378236"/>
                    <a:pt x="349164" y="1383502"/>
                  </a:cubicBezTo>
                  <a:cubicBezTo>
                    <a:pt x="348825" y="1392504"/>
                    <a:pt x="346616" y="1401846"/>
                    <a:pt x="347975" y="1410679"/>
                  </a:cubicBezTo>
                  <a:cubicBezTo>
                    <a:pt x="349844" y="1421720"/>
                    <a:pt x="349674" y="1433100"/>
                    <a:pt x="349164" y="1443802"/>
                  </a:cubicBezTo>
                  <a:cubicBezTo>
                    <a:pt x="348145" y="1461637"/>
                    <a:pt x="348485" y="1479472"/>
                    <a:pt x="346616" y="1497137"/>
                  </a:cubicBezTo>
                  <a:cubicBezTo>
                    <a:pt x="345767" y="1505291"/>
                    <a:pt x="343559" y="1506989"/>
                    <a:pt x="336255" y="1503932"/>
                  </a:cubicBezTo>
                  <a:cubicBezTo>
                    <a:pt x="321647" y="1497987"/>
                    <a:pt x="306700" y="1493061"/>
                    <a:pt x="292431" y="1486096"/>
                  </a:cubicBezTo>
                  <a:cubicBezTo>
                    <a:pt x="267802" y="1474206"/>
                    <a:pt x="242323" y="1463845"/>
                    <a:pt x="216335" y="1454842"/>
                  </a:cubicBezTo>
                  <a:cubicBezTo>
                    <a:pt x="203425" y="1450426"/>
                    <a:pt x="194593" y="1454333"/>
                    <a:pt x="193743" y="1467922"/>
                  </a:cubicBezTo>
                  <a:cubicBezTo>
                    <a:pt x="192384" y="1489833"/>
                    <a:pt x="184911" y="1513104"/>
                    <a:pt x="201387" y="1533147"/>
                  </a:cubicBezTo>
                  <a:cubicBezTo>
                    <a:pt x="202406" y="1534336"/>
                    <a:pt x="202916" y="1536205"/>
                    <a:pt x="203086" y="1537903"/>
                  </a:cubicBezTo>
                  <a:cubicBezTo>
                    <a:pt x="203255" y="1541301"/>
                    <a:pt x="204614" y="1543509"/>
                    <a:pt x="208012" y="1545037"/>
                  </a:cubicBezTo>
                  <a:cubicBezTo>
                    <a:pt x="212598" y="1547076"/>
                    <a:pt x="212937" y="1551662"/>
                    <a:pt x="212598" y="1556078"/>
                  </a:cubicBezTo>
                  <a:cubicBezTo>
                    <a:pt x="212258" y="1560665"/>
                    <a:pt x="208181" y="1560834"/>
                    <a:pt x="205124" y="1561854"/>
                  </a:cubicBezTo>
                  <a:cubicBezTo>
                    <a:pt x="183212" y="1568478"/>
                    <a:pt x="160791" y="1572894"/>
                    <a:pt x="138369" y="1577650"/>
                  </a:cubicBezTo>
                  <a:cubicBezTo>
                    <a:pt x="116797" y="1582237"/>
                    <a:pt x="95225" y="1586653"/>
                    <a:pt x="73653" y="1591579"/>
                  </a:cubicBezTo>
                  <a:cubicBezTo>
                    <a:pt x="64651" y="1593617"/>
                    <a:pt x="55818" y="1597524"/>
                    <a:pt x="54119" y="1608055"/>
                  </a:cubicBezTo>
                  <a:cubicBezTo>
                    <a:pt x="49873" y="1634893"/>
                    <a:pt x="44098" y="1662070"/>
                    <a:pt x="66009" y="1685001"/>
                  </a:cubicBezTo>
                  <a:cubicBezTo>
                    <a:pt x="66009" y="1695363"/>
                    <a:pt x="74502" y="1696722"/>
                    <a:pt x="81467" y="1699949"/>
                  </a:cubicBezTo>
                  <a:cubicBezTo>
                    <a:pt x="91658" y="1704535"/>
                    <a:pt x="107625" y="1703006"/>
                    <a:pt x="115608" y="1695193"/>
                  </a:cubicBezTo>
                  <a:cubicBezTo>
                    <a:pt x="127838" y="1683303"/>
                    <a:pt x="134802" y="1668695"/>
                    <a:pt x="134123" y="1651199"/>
                  </a:cubicBezTo>
                  <a:cubicBezTo>
                    <a:pt x="133953" y="1647463"/>
                    <a:pt x="133274" y="1644065"/>
                    <a:pt x="131235" y="1640668"/>
                  </a:cubicBezTo>
                  <a:cubicBezTo>
                    <a:pt x="125290" y="1631156"/>
                    <a:pt x="126819" y="1627759"/>
                    <a:pt x="137860" y="1626400"/>
                  </a:cubicBezTo>
                  <a:cubicBezTo>
                    <a:pt x="171832" y="1621984"/>
                    <a:pt x="205634" y="1616548"/>
                    <a:pt x="239775" y="1615529"/>
                  </a:cubicBezTo>
                  <a:cubicBezTo>
                    <a:pt x="241813" y="1615529"/>
                    <a:pt x="244531" y="1615699"/>
                    <a:pt x="245550" y="1614680"/>
                  </a:cubicBezTo>
                  <a:cubicBezTo>
                    <a:pt x="250986" y="1608055"/>
                    <a:pt x="258969" y="1609754"/>
                    <a:pt x="265933" y="1608395"/>
                  </a:cubicBezTo>
                  <a:cubicBezTo>
                    <a:pt x="282580" y="1605337"/>
                    <a:pt x="299396" y="1602790"/>
                    <a:pt x="316042" y="1599902"/>
                  </a:cubicBezTo>
                  <a:cubicBezTo>
                    <a:pt x="327083" y="1598033"/>
                    <a:pt x="338124" y="1597694"/>
                    <a:pt x="348994" y="1599053"/>
                  </a:cubicBezTo>
                  <a:cubicBezTo>
                    <a:pt x="356468" y="1600072"/>
                    <a:pt x="363432" y="1602790"/>
                    <a:pt x="364112" y="1612132"/>
                  </a:cubicBezTo>
                  <a:cubicBezTo>
                    <a:pt x="365471" y="1630816"/>
                    <a:pt x="368698" y="1649161"/>
                    <a:pt x="368528" y="1668015"/>
                  </a:cubicBezTo>
                  <a:cubicBezTo>
                    <a:pt x="368358" y="1680585"/>
                    <a:pt x="366150" y="1682453"/>
                    <a:pt x="353750" y="1679906"/>
                  </a:cubicBezTo>
                  <a:cubicBezTo>
                    <a:pt x="348655" y="1678886"/>
                    <a:pt x="346107" y="1680075"/>
                    <a:pt x="345427" y="1685171"/>
                  </a:cubicBezTo>
                  <a:cubicBezTo>
                    <a:pt x="345088" y="1688229"/>
                    <a:pt x="344578" y="1691286"/>
                    <a:pt x="344578" y="1694513"/>
                  </a:cubicBezTo>
                  <a:cubicBezTo>
                    <a:pt x="344748" y="1726107"/>
                    <a:pt x="348825" y="1756852"/>
                    <a:pt x="361394" y="1786067"/>
                  </a:cubicBezTo>
                  <a:cubicBezTo>
                    <a:pt x="363772" y="1791503"/>
                    <a:pt x="367000" y="1796259"/>
                    <a:pt x="372435" y="1798297"/>
                  </a:cubicBezTo>
                  <a:cubicBezTo>
                    <a:pt x="387722" y="1804072"/>
                    <a:pt x="403349" y="1808829"/>
                    <a:pt x="419995" y="1808998"/>
                  </a:cubicBezTo>
                  <a:cubicBezTo>
                    <a:pt x="425771" y="1809168"/>
                    <a:pt x="431376" y="1807639"/>
                    <a:pt x="435453" y="1803223"/>
                  </a:cubicBezTo>
                  <a:cubicBezTo>
                    <a:pt x="448532" y="1789295"/>
                    <a:pt x="456006" y="1772988"/>
                    <a:pt x="456006" y="1753624"/>
                  </a:cubicBezTo>
                  <a:cubicBezTo>
                    <a:pt x="456006" y="1743263"/>
                    <a:pt x="450570" y="1736639"/>
                    <a:pt x="441568" y="1732562"/>
                  </a:cubicBezTo>
                  <a:cubicBezTo>
                    <a:pt x="438510" y="1731203"/>
                    <a:pt x="435283" y="1729844"/>
                    <a:pt x="432056" y="1729165"/>
                  </a:cubicBezTo>
                  <a:cubicBezTo>
                    <a:pt x="422374" y="1727126"/>
                    <a:pt x="418297" y="1721181"/>
                    <a:pt x="417108" y="1711499"/>
                  </a:cubicBezTo>
                  <a:cubicBezTo>
                    <a:pt x="413371" y="1679736"/>
                    <a:pt x="412692" y="1647632"/>
                    <a:pt x="410653" y="1615869"/>
                  </a:cubicBezTo>
                  <a:cubicBezTo>
                    <a:pt x="409804" y="1603299"/>
                    <a:pt x="413201" y="1599562"/>
                    <a:pt x="425771" y="1597694"/>
                  </a:cubicBezTo>
                  <a:cubicBezTo>
                    <a:pt x="442417" y="1595316"/>
                    <a:pt x="459063" y="1597524"/>
                    <a:pt x="475709" y="1599053"/>
                  </a:cubicBezTo>
                  <a:cubicBezTo>
                    <a:pt x="502377" y="1601770"/>
                    <a:pt x="529045" y="1605847"/>
                    <a:pt x="555713" y="1608395"/>
                  </a:cubicBezTo>
                  <a:cubicBezTo>
                    <a:pt x="591553" y="1611792"/>
                    <a:pt x="627223" y="1614850"/>
                    <a:pt x="662894" y="1618926"/>
                  </a:cubicBezTo>
                  <a:cubicBezTo>
                    <a:pt x="670537" y="1619775"/>
                    <a:pt x="674105" y="1623173"/>
                    <a:pt x="671726" y="1630477"/>
                  </a:cubicBezTo>
                  <a:cubicBezTo>
                    <a:pt x="665951" y="1647802"/>
                    <a:pt x="672916" y="1663259"/>
                    <a:pt x="680389" y="1677188"/>
                  </a:cubicBezTo>
                  <a:cubicBezTo>
                    <a:pt x="686844" y="1689418"/>
                    <a:pt x="691770" y="1701478"/>
                    <a:pt x="694488" y="1714896"/>
                  </a:cubicBezTo>
                  <a:cubicBezTo>
                    <a:pt x="698904" y="1736299"/>
                    <a:pt x="712493" y="1748019"/>
                    <a:pt x="733725" y="1752945"/>
                  </a:cubicBezTo>
                  <a:cubicBezTo>
                    <a:pt x="755637" y="1758041"/>
                    <a:pt x="777888" y="1758890"/>
                    <a:pt x="800140" y="1760758"/>
                  </a:cubicBezTo>
                  <a:cubicBezTo>
                    <a:pt x="802858" y="1760928"/>
                    <a:pt x="805915" y="1761438"/>
                    <a:pt x="808463" y="1759739"/>
                  </a:cubicBezTo>
                  <a:cubicBezTo>
                    <a:pt x="813729" y="1755832"/>
                    <a:pt x="819504" y="1756512"/>
                    <a:pt x="825449" y="1757022"/>
                  </a:cubicBezTo>
                  <a:cubicBezTo>
                    <a:pt x="842605" y="1758041"/>
                    <a:pt x="858911" y="1762117"/>
                    <a:pt x="875217" y="1766873"/>
                  </a:cubicBezTo>
                  <a:cubicBezTo>
                    <a:pt x="906981" y="1776386"/>
                    <a:pt x="939084" y="1781651"/>
                    <a:pt x="972207" y="1778594"/>
                  </a:cubicBezTo>
                  <a:cubicBezTo>
                    <a:pt x="999724" y="1776046"/>
                    <a:pt x="1027411" y="1773498"/>
                    <a:pt x="1054589" y="1768572"/>
                  </a:cubicBezTo>
                  <a:cubicBezTo>
                    <a:pt x="1070725" y="1765684"/>
                    <a:pt x="1085673" y="1761608"/>
                    <a:pt x="1096204" y="1747339"/>
                  </a:cubicBezTo>
                  <a:cubicBezTo>
                    <a:pt x="1101979" y="1739526"/>
                    <a:pt x="1104527" y="1727806"/>
                    <a:pt x="1099771" y="1719483"/>
                  </a:cubicBezTo>
                  <a:cubicBezTo>
                    <a:pt x="1087371" y="1697401"/>
                    <a:pt x="1068857" y="1685171"/>
                    <a:pt x="1043038" y="1684662"/>
                  </a:cubicBezTo>
                  <a:cubicBezTo>
                    <a:pt x="1036074" y="1684492"/>
                    <a:pt x="1028430" y="1685851"/>
                    <a:pt x="1022145" y="1682623"/>
                  </a:cubicBezTo>
                  <a:cubicBezTo>
                    <a:pt x="1015011" y="1678886"/>
                    <a:pt x="1008387" y="1677867"/>
                    <a:pt x="1001253" y="1681434"/>
                  </a:cubicBezTo>
                  <a:cubicBezTo>
                    <a:pt x="999215" y="1682453"/>
                    <a:pt x="995987" y="1683473"/>
                    <a:pt x="995308" y="1680755"/>
                  </a:cubicBezTo>
                  <a:cubicBezTo>
                    <a:pt x="993609" y="1672432"/>
                    <a:pt x="986305" y="1673111"/>
                    <a:pt x="980870" y="1671243"/>
                  </a:cubicBezTo>
                  <a:cubicBezTo>
                    <a:pt x="969319" y="1667336"/>
                    <a:pt x="957769" y="1663939"/>
                    <a:pt x="948257" y="1655616"/>
                  </a:cubicBezTo>
                  <a:cubicBezTo>
                    <a:pt x="947068" y="1654597"/>
                    <a:pt x="945029" y="1653917"/>
                    <a:pt x="945539" y="1651879"/>
                  </a:cubicBezTo>
                  <a:cubicBezTo>
                    <a:pt x="946049" y="1649501"/>
                    <a:pt x="948427" y="1649331"/>
                    <a:pt x="950295" y="1649331"/>
                  </a:cubicBezTo>
                  <a:cubicBezTo>
                    <a:pt x="955051" y="1649161"/>
                    <a:pt x="959977" y="1648991"/>
                    <a:pt x="964733" y="1648991"/>
                  </a:cubicBezTo>
                  <a:cubicBezTo>
                    <a:pt x="989023" y="1648991"/>
                    <a:pt x="1013483" y="1649840"/>
                    <a:pt x="1037773" y="1646783"/>
                  </a:cubicBezTo>
                  <a:cubicBezTo>
                    <a:pt x="1055947" y="1644575"/>
                    <a:pt x="1075821" y="1645084"/>
                    <a:pt x="1088560" y="1626740"/>
                  </a:cubicBezTo>
                  <a:cubicBezTo>
                    <a:pt x="1093147" y="1619945"/>
                    <a:pt x="1097053" y="1614510"/>
                    <a:pt x="1092467" y="1607206"/>
                  </a:cubicBezTo>
                  <a:cubicBezTo>
                    <a:pt x="1087202" y="1598883"/>
                    <a:pt x="1084144" y="1588182"/>
                    <a:pt x="1071235" y="1587842"/>
                  </a:cubicBezTo>
                  <a:cubicBezTo>
                    <a:pt x="1066819" y="1587842"/>
                    <a:pt x="1061383" y="1589880"/>
                    <a:pt x="1058326" y="1584105"/>
                  </a:cubicBezTo>
                  <a:cubicBezTo>
                    <a:pt x="1057646" y="1582916"/>
                    <a:pt x="1056627" y="1583426"/>
                    <a:pt x="1055947" y="1584615"/>
                  </a:cubicBezTo>
                  <a:cubicBezTo>
                    <a:pt x="1053230" y="1589880"/>
                    <a:pt x="1048474" y="1588012"/>
                    <a:pt x="1044737" y="1587332"/>
                  </a:cubicBezTo>
                  <a:cubicBezTo>
                    <a:pt x="1039471" y="1586483"/>
                    <a:pt x="1034715" y="1583595"/>
                    <a:pt x="1029959" y="1581387"/>
                  </a:cubicBezTo>
                  <a:cubicBezTo>
                    <a:pt x="1021296" y="1577650"/>
                    <a:pt x="1014332" y="1569667"/>
                    <a:pt x="1003461" y="1570347"/>
                  </a:cubicBezTo>
                  <a:cubicBezTo>
                    <a:pt x="998195" y="1570686"/>
                    <a:pt x="994968" y="1566610"/>
                    <a:pt x="994968" y="1561514"/>
                  </a:cubicBezTo>
                  <a:cubicBezTo>
                    <a:pt x="994459" y="1537394"/>
                    <a:pt x="994119" y="1513444"/>
                    <a:pt x="995987" y="1489324"/>
                  </a:cubicBezTo>
                  <a:cubicBezTo>
                    <a:pt x="996327" y="1485757"/>
                    <a:pt x="998026" y="1483209"/>
                    <a:pt x="1001253" y="1482360"/>
                  </a:cubicBezTo>
                  <a:cubicBezTo>
                    <a:pt x="1008727" y="1480321"/>
                    <a:pt x="1008727" y="1474886"/>
                    <a:pt x="1008047" y="1468941"/>
                  </a:cubicBezTo>
                  <a:cubicBezTo>
                    <a:pt x="1007538" y="1465034"/>
                    <a:pt x="1006688" y="1461127"/>
                    <a:pt x="1006519" y="1457220"/>
                  </a:cubicBezTo>
                  <a:cubicBezTo>
                    <a:pt x="1005160" y="1434969"/>
                    <a:pt x="1005329" y="1412378"/>
                    <a:pt x="1002442" y="1390296"/>
                  </a:cubicBezTo>
                  <a:cubicBezTo>
                    <a:pt x="995648" y="1336451"/>
                    <a:pt x="1001593" y="1282775"/>
                    <a:pt x="1006519" y="1229439"/>
                  </a:cubicBezTo>
                  <a:cubicBezTo>
                    <a:pt x="1010425" y="1186635"/>
                    <a:pt x="1016370" y="1144170"/>
                    <a:pt x="1015691" y="1100856"/>
                  </a:cubicBezTo>
                  <a:cubicBezTo>
                    <a:pt x="1015351" y="1081832"/>
                    <a:pt x="1010595" y="1065356"/>
                    <a:pt x="999724" y="1050238"/>
                  </a:cubicBezTo>
                  <a:cubicBezTo>
                    <a:pt x="995817" y="1044803"/>
                    <a:pt x="993609" y="1039028"/>
                    <a:pt x="992760" y="1032403"/>
                  </a:cubicBezTo>
                  <a:cubicBezTo>
                    <a:pt x="991231" y="1022381"/>
                    <a:pt x="990042" y="1011850"/>
                    <a:pt x="983248" y="1004037"/>
                  </a:cubicBezTo>
                  <a:cubicBezTo>
                    <a:pt x="979001" y="999111"/>
                    <a:pt x="979171" y="996053"/>
                    <a:pt x="981719" y="990957"/>
                  </a:cubicBezTo>
                  <a:cubicBezTo>
                    <a:pt x="1032337" y="889891"/>
                    <a:pt x="1082785" y="788825"/>
                    <a:pt x="1133403" y="687759"/>
                  </a:cubicBezTo>
                  <a:cubicBezTo>
                    <a:pt x="1134592" y="685381"/>
                    <a:pt x="1135102" y="682324"/>
                    <a:pt x="1137819" y="680795"/>
                  </a:cubicBezTo>
                  <a:cubicBezTo>
                    <a:pt x="1137819" y="680285"/>
                    <a:pt x="1137819" y="679606"/>
                    <a:pt x="1137819" y="679096"/>
                  </a:cubicBezTo>
                  <a:cubicBezTo>
                    <a:pt x="1135442" y="675359"/>
                    <a:pt x="1131365" y="673831"/>
                    <a:pt x="1127628" y="671962"/>
                  </a:cubicBezTo>
                  <a:close/>
                  <a:moveTo>
                    <a:pt x="187798" y="1154022"/>
                  </a:moveTo>
                  <a:cubicBezTo>
                    <a:pt x="172851" y="1168800"/>
                    <a:pt x="159432" y="1169479"/>
                    <a:pt x="143125" y="1155891"/>
                  </a:cubicBezTo>
                  <a:cubicBezTo>
                    <a:pt x="137690" y="1151304"/>
                    <a:pt x="130896" y="1148926"/>
                    <a:pt x="125630" y="1144000"/>
                  </a:cubicBezTo>
                  <a:cubicBezTo>
                    <a:pt x="108984" y="1128204"/>
                    <a:pt x="105417" y="1107481"/>
                    <a:pt x="103548" y="1086079"/>
                  </a:cubicBezTo>
                  <a:cubicBezTo>
                    <a:pt x="103039" y="1080813"/>
                    <a:pt x="103548" y="1075377"/>
                    <a:pt x="103548" y="1069942"/>
                  </a:cubicBezTo>
                  <a:cubicBezTo>
                    <a:pt x="104228" y="1045652"/>
                    <a:pt x="107455" y="1021532"/>
                    <a:pt x="107795" y="997242"/>
                  </a:cubicBezTo>
                  <a:cubicBezTo>
                    <a:pt x="107965" y="989938"/>
                    <a:pt x="113740" y="985012"/>
                    <a:pt x="120364" y="987051"/>
                  </a:cubicBezTo>
                  <a:cubicBezTo>
                    <a:pt x="125120" y="988410"/>
                    <a:pt x="126989" y="993335"/>
                    <a:pt x="128687" y="997072"/>
                  </a:cubicBezTo>
                  <a:cubicBezTo>
                    <a:pt x="134463" y="1008962"/>
                    <a:pt x="143125" y="1018135"/>
                    <a:pt x="152128" y="1027817"/>
                  </a:cubicBezTo>
                  <a:cubicBezTo>
                    <a:pt x="161810" y="1038178"/>
                    <a:pt x="168265" y="1051427"/>
                    <a:pt x="176078" y="1063317"/>
                  </a:cubicBezTo>
                  <a:cubicBezTo>
                    <a:pt x="176588" y="1064167"/>
                    <a:pt x="177097" y="1065695"/>
                    <a:pt x="176758" y="1066545"/>
                  </a:cubicBezTo>
                  <a:cubicBezTo>
                    <a:pt x="170643" y="1088796"/>
                    <a:pt x="183892" y="1106292"/>
                    <a:pt x="192215" y="1124636"/>
                  </a:cubicBezTo>
                  <a:cubicBezTo>
                    <a:pt x="199858" y="1141453"/>
                    <a:pt x="201047" y="1140943"/>
                    <a:pt x="187798" y="1154022"/>
                  </a:cubicBezTo>
                  <a:close/>
                  <a:moveTo>
                    <a:pt x="795724" y="1195638"/>
                  </a:moveTo>
                  <a:cubicBezTo>
                    <a:pt x="790458" y="1223155"/>
                    <a:pt x="786211" y="1250842"/>
                    <a:pt x="783663" y="1278699"/>
                  </a:cubicBezTo>
                  <a:cubicBezTo>
                    <a:pt x="782135" y="1295854"/>
                    <a:pt x="782305" y="1313180"/>
                    <a:pt x="782305" y="1330506"/>
                  </a:cubicBezTo>
                  <a:cubicBezTo>
                    <a:pt x="782305" y="1344604"/>
                    <a:pt x="780436" y="1358362"/>
                    <a:pt x="772962" y="1370422"/>
                  </a:cubicBezTo>
                  <a:cubicBezTo>
                    <a:pt x="755467" y="1398789"/>
                    <a:pt x="753599" y="1430553"/>
                    <a:pt x="750201" y="1462486"/>
                  </a:cubicBezTo>
                  <a:cubicBezTo>
                    <a:pt x="744936" y="1510896"/>
                    <a:pt x="732706" y="1558117"/>
                    <a:pt x="721495" y="1605337"/>
                  </a:cubicBezTo>
                  <a:cubicBezTo>
                    <a:pt x="721325" y="1605677"/>
                    <a:pt x="720816" y="1606017"/>
                    <a:pt x="720306" y="1606526"/>
                  </a:cubicBezTo>
                  <a:cubicBezTo>
                    <a:pt x="717418" y="1600242"/>
                    <a:pt x="720306" y="1592598"/>
                    <a:pt x="715041" y="1586313"/>
                  </a:cubicBezTo>
                  <a:cubicBezTo>
                    <a:pt x="711473" y="1582237"/>
                    <a:pt x="708076" y="1579179"/>
                    <a:pt x="702981" y="1577820"/>
                  </a:cubicBezTo>
                  <a:cubicBezTo>
                    <a:pt x="674274" y="1569837"/>
                    <a:pt x="644719" y="1567119"/>
                    <a:pt x="615673" y="1561174"/>
                  </a:cubicBezTo>
                  <a:cubicBezTo>
                    <a:pt x="607180" y="1559475"/>
                    <a:pt x="598517" y="1557437"/>
                    <a:pt x="590024" y="1555739"/>
                  </a:cubicBezTo>
                  <a:cubicBezTo>
                    <a:pt x="586967" y="1555229"/>
                    <a:pt x="585778" y="1553700"/>
                    <a:pt x="585778" y="1550643"/>
                  </a:cubicBezTo>
                  <a:cubicBezTo>
                    <a:pt x="585268" y="1539092"/>
                    <a:pt x="584419" y="1528221"/>
                    <a:pt x="589515" y="1516671"/>
                  </a:cubicBezTo>
                  <a:cubicBezTo>
                    <a:pt x="594950" y="1504611"/>
                    <a:pt x="593082" y="1491192"/>
                    <a:pt x="585608" y="1479302"/>
                  </a:cubicBezTo>
                  <a:cubicBezTo>
                    <a:pt x="584079" y="1476924"/>
                    <a:pt x="582041" y="1475225"/>
                    <a:pt x="579493" y="1475395"/>
                  </a:cubicBezTo>
                  <a:cubicBezTo>
                    <a:pt x="571170" y="1475565"/>
                    <a:pt x="569981" y="1470639"/>
                    <a:pt x="569471" y="1463675"/>
                  </a:cubicBezTo>
                  <a:cubicBezTo>
                    <a:pt x="568792" y="1453484"/>
                    <a:pt x="564036" y="1446349"/>
                    <a:pt x="553335" y="1443292"/>
                  </a:cubicBezTo>
                  <a:cubicBezTo>
                    <a:pt x="548749" y="1441933"/>
                    <a:pt x="545182" y="1442443"/>
                    <a:pt x="541275" y="1444481"/>
                  </a:cubicBezTo>
                  <a:cubicBezTo>
                    <a:pt x="508322" y="1460618"/>
                    <a:pt x="475200" y="1476584"/>
                    <a:pt x="442077" y="1492381"/>
                  </a:cubicBezTo>
                  <a:cubicBezTo>
                    <a:pt x="426110" y="1500025"/>
                    <a:pt x="424921" y="1499006"/>
                    <a:pt x="424072" y="1481340"/>
                  </a:cubicBezTo>
                  <a:cubicBezTo>
                    <a:pt x="421015" y="1423928"/>
                    <a:pt x="421864" y="1366346"/>
                    <a:pt x="423053" y="1308933"/>
                  </a:cubicBezTo>
                  <a:cubicBezTo>
                    <a:pt x="423393" y="1293986"/>
                    <a:pt x="421185" y="1279038"/>
                    <a:pt x="423393" y="1264261"/>
                  </a:cubicBezTo>
                  <a:cubicBezTo>
                    <a:pt x="423902" y="1261033"/>
                    <a:pt x="421864" y="1259505"/>
                    <a:pt x="419486" y="1258485"/>
                  </a:cubicBezTo>
                  <a:cubicBezTo>
                    <a:pt x="416259" y="1256957"/>
                    <a:pt x="412692" y="1255768"/>
                    <a:pt x="409294" y="1254239"/>
                  </a:cubicBezTo>
                  <a:cubicBezTo>
                    <a:pt x="407426" y="1253559"/>
                    <a:pt x="405218" y="1253220"/>
                    <a:pt x="404708" y="1251012"/>
                  </a:cubicBezTo>
                  <a:cubicBezTo>
                    <a:pt x="404199" y="1248294"/>
                    <a:pt x="406407" y="1247275"/>
                    <a:pt x="408275" y="1246086"/>
                  </a:cubicBezTo>
                  <a:cubicBezTo>
                    <a:pt x="410144" y="1244897"/>
                    <a:pt x="412522" y="1243538"/>
                    <a:pt x="413371" y="1241669"/>
                  </a:cubicBezTo>
                  <a:cubicBezTo>
                    <a:pt x="418807" y="1229609"/>
                    <a:pt x="428828" y="1229439"/>
                    <a:pt x="440039" y="1229439"/>
                  </a:cubicBezTo>
                  <a:cubicBezTo>
                    <a:pt x="488449" y="1229779"/>
                    <a:pt x="536859" y="1230459"/>
                    <a:pt x="585268" y="1229100"/>
                  </a:cubicBezTo>
                  <a:cubicBezTo>
                    <a:pt x="610577" y="1228420"/>
                    <a:pt x="635886" y="1224683"/>
                    <a:pt x="658987" y="1213133"/>
                  </a:cubicBezTo>
                  <a:cubicBezTo>
                    <a:pt x="667140" y="1209056"/>
                    <a:pt x="673935" y="1203111"/>
                    <a:pt x="680559" y="1196996"/>
                  </a:cubicBezTo>
                  <a:cubicBezTo>
                    <a:pt x="683447" y="1194449"/>
                    <a:pt x="686164" y="1192750"/>
                    <a:pt x="690241" y="1192580"/>
                  </a:cubicBezTo>
                  <a:cubicBezTo>
                    <a:pt x="723024" y="1190881"/>
                    <a:pt x="755807" y="1189183"/>
                    <a:pt x="788589" y="1186805"/>
                  </a:cubicBezTo>
                  <a:cubicBezTo>
                    <a:pt x="796743" y="1186295"/>
                    <a:pt x="797082" y="1189183"/>
                    <a:pt x="795724" y="1195638"/>
                  </a:cubicBezTo>
                  <a:close/>
                </a:path>
              </a:pathLst>
            </a:custGeom>
            <a:solidFill>
              <a:schemeClr val="accent2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9039F2F-BF71-4D33-8D72-F021A5B250DC}"/>
                </a:ext>
              </a:extLst>
            </p:cNvPr>
            <p:cNvSpPr/>
            <p:nvPr/>
          </p:nvSpPr>
          <p:spPr>
            <a:xfrm>
              <a:off x="1965840" y="2555836"/>
              <a:ext cx="1010661" cy="1802204"/>
            </a:xfrm>
            <a:custGeom>
              <a:avLst/>
              <a:gdLst>
                <a:gd name="connsiteX0" fmla="*/ 1010278 w 1010660"/>
                <a:gd name="connsiteY0" fmla="*/ 1613160 h 1802203"/>
                <a:gd name="connsiteX1" fmla="*/ 998557 w 1010660"/>
                <a:gd name="connsiteY1" fmla="*/ 1603308 h 1802203"/>
                <a:gd name="connsiteX2" fmla="*/ 990404 w 1010660"/>
                <a:gd name="connsiteY2" fmla="*/ 1596344 h 1802203"/>
                <a:gd name="connsiteX3" fmla="*/ 988536 w 1010660"/>
                <a:gd name="connsiteY3" fmla="*/ 1584624 h 1802203"/>
                <a:gd name="connsiteX4" fmla="*/ 968322 w 1010660"/>
                <a:gd name="connsiteY4" fmla="*/ 1564241 h 1802203"/>
                <a:gd name="connsiteX5" fmla="*/ 871163 w 1010660"/>
                <a:gd name="connsiteY5" fmla="*/ 1548444 h 1802203"/>
                <a:gd name="connsiteX6" fmla="*/ 749714 w 1010660"/>
                <a:gd name="connsiteY6" fmla="*/ 1529589 h 1802203"/>
                <a:gd name="connsiteX7" fmla="*/ 717101 w 1010660"/>
                <a:gd name="connsiteY7" fmla="*/ 1522625 h 1802203"/>
                <a:gd name="connsiteX8" fmla="*/ 717441 w 1010660"/>
                <a:gd name="connsiteY8" fmla="*/ 1520417 h 1802203"/>
                <a:gd name="connsiteX9" fmla="*/ 740032 w 1010660"/>
                <a:gd name="connsiteY9" fmla="*/ 1517020 h 1802203"/>
                <a:gd name="connsiteX10" fmla="*/ 743769 w 1010660"/>
                <a:gd name="connsiteY10" fmla="*/ 1518379 h 1802203"/>
                <a:gd name="connsiteX11" fmla="*/ 750563 w 1010660"/>
                <a:gd name="connsiteY11" fmla="*/ 1523474 h 1802203"/>
                <a:gd name="connsiteX12" fmla="*/ 804069 w 1010660"/>
                <a:gd name="connsiteY12" fmla="*/ 1521946 h 1802203"/>
                <a:gd name="connsiteX13" fmla="*/ 813581 w 1010660"/>
                <a:gd name="connsiteY13" fmla="*/ 1509036 h 1802203"/>
                <a:gd name="connsiteX14" fmla="*/ 816129 w 1010660"/>
                <a:gd name="connsiteY14" fmla="*/ 1490522 h 1802203"/>
                <a:gd name="connsiteX15" fmla="*/ 806277 w 1010660"/>
                <a:gd name="connsiteY15" fmla="*/ 1469459 h 1802203"/>
                <a:gd name="connsiteX16" fmla="*/ 798124 w 1010660"/>
                <a:gd name="connsiteY16" fmla="*/ 1455871 h 1802203"/>
                <a:gd name="connsiteX17" fmla="*/ 797274 w 1010660"/>
                <a:gd name="connsiteY17" fmla="*/ 1445849 h 1802203"/>
                <a:gd name="connsiteX18" fmla="*/ 786064 w 1010660"/>
                <a:gd name="connsiteY18" fmla="*/ 1441772 h 1802203"/>
                <a:gd name="connsiteX19" fmla="*/ 758037 w 1010660"/>
                <a:gd name="connsiteY19" fmla="*/ 1457739 h 1802203"/>
                <a:gd name="connsiteX20" fmla="*/ 698586 w 1010660"/>
                <a:gd name="connsiteY20" fmla="*/ 1490012 h 1802203"/>
                <a:gd name="connsiteX21" fmla="*/ 685507 w 1010660"/>
                <a:gd name="connsiteY21" fmla="*/ 1481859 h 1802203"/>
                <a:gd name="connsiteX22" fmla="*/ 683299 w 1010660"/>
                <a:gd name="connsiteY22" fmla="*/ 1417313 h 1802203"/>
                <a:gd name="connsiteX23" fmla="*/ 692302 w 1010660"/>
                <a:gd name="connsiteY23" fmla="*/ 1403214 h 1802203"/>
                <a:gd name="connsiteX24" fmla="*/ 708608 w 1010660"/>
                <a:gd name="connsiteY24" fmla="*/ 1399138 h 1802203"/>
                <a:gd name="connsiteX25" fmla="*/ 784875 w 1010660"/>
                <a:gd name="connsiteY25" fmla="*/ 1387417 h 1802203"/>
                <a:gd name="connsiteX26" fmla="*/ 833794 w 1010660"/>
                <a:gd name="connsiteY26" fmla="*/ 1365675 h 1802203"/>
                <a:gd name="connsiteX27" fmla="*/ 910231 w 1010660"/>
                <a:gd name="connsiteY27" fmla="*/ 1264100 h 1802203"/>
                <a:gd name="connsiteX28" fmla="*/ 935540 w 1010660"/>
                <a:gd name="connsiteY28" fmla="*/ 1186474 h 1802203"/>
                <a:gd name="connsiteX29" fmla="*/ 939616 w 1010660"/>
                <a:gd name="connsiteY29" fmla="*/ 1178661 h 1802203"/>
                <a:gd name="connsiteX30" fmla="*/ 960679 w 1010660"/>
                <a:gd name="connsiteY30" fmla="*/ 1157768 h 1802203"/>
                <a:gd name="connsiteX31" fmla="*/ 976646 w 1010660"/>
                <a:gd name="connsiteY31" fmla="*/ 1104602 h 1802203"/>
                <a:gd name="connsiteX32" fmla="*/ 958301 w 1010660"/>
                <a:gd name="connsiteY32" fmla="*/ 973301 h 1802203"/>
                <a:gd name="connsiteX33" fmla="*/ 956942 w 1010660"/>
                <a:gd name="connsiteY33" fmla="*/ 961751 h 1802203"/>
                <a:gd name="connsiteX34" fmla="*/ 957451 w 1010660"/>
                <a:gd name="connsiteY34" fmla="*/ 937970 h 1802203"/>
                <a:gd name="connsiteX35" fmla="*/ 957961 w 1010660"/>
                <a:gd name="connsiteY35" fmla="*/ 901281 h 1802203"/>
                <a:gd name="connsiteX36" fmla="*/ 957621 w 1010660"/>
                <a:gd name="connsiteY36" fmla="*/ 891259 h 1802203"/>
                <a:gd name="connsiteX37" fmla="*/ 957112 w 1010660"/>
                <a:gd name="connsiteY37" fmla="*/ 861364 h 1802203"/>
                <a:gd name="connsiteX38" fmla="*/ 959829 w 1010660"/>
                <a:gd name="connsiteY38" fmla="*/ 813804 h 1802203"/>
                <a:gd name="connsiteX39" fmla="*/ 962547 w 1010660"/>
                <a:gd name="connsiteY39" fmla="*/ 801064 h 1802203"/>
                <a:gd name="connsiteX40" fmla="*/ 953205 w 1010660"/>
                <a:gd name="connsiteY40" fmla="*/ 776435 h 1802203"/>
                <a:gd name="connsiteX41" fmla="*/ 944882 w 1010660"/>
                <a:gd name="connsiteY41" fmla="*/ 774566 h 1802203"/>
                <a:gd name="connsiteX42" fmla="*/ 930784 w 1010660"/>
                <a:gd name="connsiteY42" fmla="*/ 756561 h 1802203"/>
                <a:gd name="connsiteX43" fmla="*/ 931463 w 1010660"/>
                <a:gd name="connsiteY43" fmla="*/ 743822 h 1802203"/>
                <a:gd name="connsiteX44" fmla="*/ 939107 w 1010660"/>
                <a:gd name="connsiteY44" fmla="*/ 650059 h 1802203"/>
                <a:gd name="connsiteX45" fmla="*/ 916685 w 1010660"/>
                <a:gd name="connsiteY45" fmla="*/ 635112 h 1802203"/>
                <a:gd name="connsiteX46" fmla="*/ 902077 w 1010660"/>
                <a:gd name="connsiteY46" fmla="*/ 624581 h 1802203"/>
                <a:gd name="connsiteX47" fmla="*/ 902417 w 1010660"/>
                <a:gd name="connsiteY47" fmla="*/ 621183 h 1802203"/>
                <a:gd name="connsiteX48" fmla="*/ 907173 w 1010660"/>
                <a:gd name="connsiteY48" fmla="*/ 545087 h 1802203"/>
                <a:gd name="connsiteX49" fmla="*/ 896132 w 1010660"/>
                <a:gd name="connsiteY49" fmla="*/ 478162 h 1802203"/>
                <a:gd name="connsiteX50" fmla="*/ 888489 w 1010660"/>
                <a:gd name="connsiteY50" fmla="*/ 462195 h 1802203"/>
                <a:gd name="connsiteX51" fmla="*/ 887300 w 1010660"/>
                <a:gd name="connsiteY51" fmla="*/ 448267 h 1802203"/>
                <a:gd name="connsiteX52" fmla="*/ 891376 w 1010660"/>
                <a:gd name="connsiteY52" fmla="*/ 426355 h 1802203"/>
                <a:gd name="connsiteX53" fmla="*/ 908702 w 1010660"/>
                <a:gd name="connsiteY53" fmla="*/ 416333 h 1802203"/>
                <a:gd name="connsiteX54" fmla="*/ 919233 w 1010660"/>
                <a:gd name="connsiteY54" fmla="*/ 418881 h 1802203"/>
                <a:gd name="connsiteX55" fmla="*/ 913798 w 1010660"/>
                <a:gd name="connsiteY55" fmla="*/ 397819 h 1802203"/>
                <a:gd name="connsiteX56" fmla="*/ 915836 w 1010660"/>
                <a:gd name="connsiteY56" fmla="*/ 361129 h 1802203"/>
                <a:gd name="connsiteX57" fmla="*/ 915157 w 1010660"/>
                <a:gd name="connsiteY57" fmla="*/ 340067 h 1802203"/>
                <a:gd name="connsiteX58" fmla="*/ 933501 w 1010660"/>
                <a:gd name="connsiteY58" fmla="*/ 275520 h 1802203"/>
                <a:gd name="connsiteX59" fmla="*/ 941315 w 1010660"/>
                <a:gd name="connsiteY59" fmla="*/ 225922 h 1802203"/>
                <a:gd name="connsiteX60" fmla="*/ 940635 w 1010660"/>
                <a:gd name="connsiteY60" fmla="*/ 202141 h 1802203"/>
                <a:gd name="connsiteX61" fmla="*/ 934521 w 1010660"/>
                <a:gd name="connsiteY61" fmla="*/ 161205 h 1802203"/>
                <a:gd name="connsiteX62" fmla="*/ 920592 w 1010660"/>
                <a:gd name="connsiteY62" fmla="*/ 124006 h 1802203"/>
                <a:gd name="connsiteX63" fmla="*/ 914477 w 1010660"/>
                <a:gd name="connsiteY63" fmla="*/ 105661 h 1802203"/>
                <a:gd name="connsiteX64" fmla="*/ 893415 w 1010660"/>
                <a:gd name="connsiteY64" fmla="*/ 67783 h 1802203"/>
                <a:gd name="connsiteX65" fmla="*/ 792858 w 1010660"/>
                <a:gd name="connsiteY65" fmla="*/ 9 h 1802203"/>
                <a:gd name="connsiteX66" fmla="*/ 773834 w 1010660"/>
                <a:gd name="connsiteY66" fmla="*/ 8332 h 1802203"/>
                <a:gd name="connsiteX67" fmla="*/ 760415 w 1010660"/>
                <a:gd name="connsiteY67" fmla="*/ 28885 h 1802203"/>
                <a:gd name="connsiteX68" fmla="*/ 741221 w 1010660"/>
                <a:gd name="connsiteY68" fmla="*/ 35849 h 1802203"/>
                <a:gd name="connsiteX69" fmla="*/ 724235 w 1010660"/>
                <a:gd name="connsiteY69" fmla="*/ 30923 h 1802203"/>
                <a:gd name="connsiteX70" fmla="*/ 656801 w 1010660"/>
                <a:gd name="connsiteY70" fmla="*/ 30074 h 1802203"/>
                <a:gd name="connsiteX71" fmla="*/ 585630 w 1010660"/>
                <a:gd name="connsiteY71" fmla="*/ 72029 h 1802203"/>
                <a:gd name="connsiteX72" fmla="*/ 566946 w 1010660"/>
                <a:gd name="connsiteY72" fmla="*/ 104812 h 1802203"/>
                <a:gd name="connsiteX73" fmla="*/ 560491 w 1010660"/>
                <a:gd name="connsiteY73" fmla="*/ 189232 h 1802203"/>
                <a:gd name="connsiteX74" fmla="*/ 563209 w 1010660"/>
                <a:gd name="connsiteY74" fmla="*/ 206558 h 1802203"/>
                <a:gd name="connsiteX75" fmla="*/ 563379 w 1010660"/>
                <a:gd name="connsiteY75" fmla="*/ 259554 h 1802203"/>
                <a:gd name="connsiteX76" fmla="*/ 561340 w 1010660"/>
                <a:gd name="connsiteY76" fmla="*/ 276370 h 1802203"/>
                <a:gd name="connsiteX77" fmla="*/ 570853 w 1010660"/>
                <a:gd name="connsiteY77" fmla="*/ 288260 h 1802203"/>
                <a:gd name="connsiteX78" fmla="*/ 584781 w 1010660"/>
                <a:gd name="connsiteY78" fmla="*/ 303887 h 1802203"/>
                <a:gd name="connsiteX79" fmla="*/ 590386 w 1010660"/>
                <a:gd name="connsiteY79" fmla="*/ 312380 h 1802203"/>
                <a:gd name="connsiteX80" fmla="*/ 601937 w 1010660"/>
                <a:gd name="connsiteY80" fmla="*/ 335311 h 1802203"/>
                <a:gd name="connsiteX81" fmla="*/ 603635 w 1010660"/>
                <a:gd name="connsiteY81" fmla="*/ 341595 h 1802203"/>
                <a:gd name="connsiteX82" fmla="*/ 616205 w 1010660"/>
                <a:gd name="connsiteY82" fmla="*/ 359940 h 1802203"/>
                <a:gd name="connsiteX83" fmla="*/ 637947 w 1010660"/>
                <a:gd name="connsiteY83" fmla="*/ 374888 h 1802203"/>
                <a:gd name="connsiteX84" fmla="*/ 660708 w 1010660"/>
                <a:gd name="connsiteY84" fmla="*/ 372510 h 1802203"/>
                <a:gd name="connsiteX85" fmla="*/ 685168 w 1010660"/>
                <a:gd name="connsiteY85" fmla="*/ 382362 h 1802203"/>
                <a:gd name="connsiteX86" fmla="*/ 698247 w 1010660"/>
                <a:gd name="connsiteY86" fmla="*/ 402065 h 1802203"/>
                <a:gd name="connsiteX87" fmla="*/ 694680 w 1010660"/>
                <a:gd name="connsiteY87" fmla="*/ 422788 h 1802203"/>
                <a:gd name="connsiteX88" fmla="*/ 690603 w 1010660"/>
                <a:gd name="connsiteY88" fmla="*/ 425846 h 1802203"/>
                <a:gd name="connsiteX89" fmla="*/ 656971 w 1010660"/>
                <a:gd name="connsiteY89" fmla="*/ 466442 h 1802203"/>
                <a:gd name="connsiteX90" fmla="*/ 637607 w 1010660"/>
                <a:gd name="connsiteY90" fmla="*/ 500414 h 1802203"/>
                <a:gd name="connsiteX91" fmla="*/ 635229 w 1010660"/>
                <a:gd name="connsiteY91" fmla="*/ 507378 h 1802203"/>
                <a:gd name="connsiteX92" fmla="*/ 628605 w 1010660"/>
                <a:gd name="connsiteY92" fmla="*/ 536084 h 1802203"/>
                <a:gd name="connsiteX93" fmla="*/ 601597 w 1010660"/>
                <a:gd name="connsiteY93" fmla="*/ 588910 h 1802203"/>
                <a:gd name="connsiteX94" fmla="*/ 576118 w 1010660"/>
                <a:gd name="connsiteY94" fmla="*/ 666876 h 1802203"/>
                <a:gd name="connsiteX95" fmla="*/ 566776 w 1010660"/>
                <a:gd name="connsiteY95" fmla="*/ 710699 h 1802203"/>
                <a:gd name="connsiteX96" fmla="*/ 552847 w 1010660"/>
                <a:gd name="connsiteY96" fmla="*/ 799535 h 1802203"/>
                <a:gd name="connsiteX97" fmla="*/ 547582 w 1010660"/>
                <a:gd name="connsiteY97" fmla="*/ 812784 h 1802203"/>
                <a:gd name="connsiteX98" fmla="*/ 532804 w 1010660"/>
                <a:gd name="connsiteY98" fmla="*/ 815332 h 1802203"/>
                <a:gd name="connsiteX99" fmla="*/ 491189 w 1010660"/>
                <a:gd name="connsiteY99" fmla="*/ 818220 h 1802203"/>
                <a:gd name="connsiteX100" fmla="*/ 458406 w 1010660"/>
                <a:gd name="connsiteY100" fmla="*/ 835885 h 1802203"/>
                <a:gd name="connsiteX101" fmla="*/ 411015 w 1010660"/>
                <a:gd name="connsiteY101" fmla="*/ 853720 h 1802203"/>
                <a:gd name="connsiteX102" fmla="*/ 394199 w 1010660"/>
                <a:gd name="connsiteY102" fmla="*/ 854400 h 1802203"/>
                <a:gd name="connsiteX103" fmla="*/ 375345 w 1010660"/>
                <a:gd name="connsiteY103" fmla="*/ 856948 h 1802203"/>
                <a:gd name="connsiteX104" fmla="*/ 367361 w 1010660"/>
                <a:gd name="connsiteY104" fmla="*/ 858646 h 1802203"/>
                <a:gd name="connsiteX105" fmla="*/ 355471 w 1010660"/>
                <a:gd name="connsiteY105" fmla="*/ 859156 h 1802203"/>
                <a:gd name="connsiteX106" fmla="*/ 346469 w 1010660"/>
                <a:gd name="connsiteY106" fmla="*/ 866800 h 1802203"/>
                <a:gd name="connsiteX107" fmla="*/ 318102 w 1010660"/>
                <a:gd name="connsiteY107" fmla="*/ 884125 h 1802203"/>
                <a:gd name="connsiteX108" fmla="*/ 274788 w 1010660"/>
                <a:gd name="connsiteY108" fmla="*/ 891259 h 1802203"/>
                <a:gd name="connsiteX109" fmla="*/ 219754 w 1010660"/>
                <a:gd name="connsiteY109" fmla="*/ 894487 h 1802203"/>
                <a:gd name="connsiteX110" fmla="*/ 211771 w 1010660"/>
                <a:gd name="connsiteY110" fmla="*/ 889391 h 1802203"/>
                <a:gd name="connsiteX111" fmla="*/ 186801 w 1010660"/>
                <a:gd name="connsiteY111" fmla="*/ 833677 h 1802203"/>
                <a:gd name="connsiteX112" fmla="*/ 87094 w 1010660"/>
                <a:gd name="connsiteY112" fmla="*/ 610992 h 1802203"/>
                <a:gd name="connsiteX113" fmla="*/ 76393 w 1010660"/>
                <a:gd name="connsiteY113" fmla="*/ 607255 h 1802203"/>
                <a:gd name="connsiteX114" fmla="*/ 5222 w 1010660"/>
                <a:gd name="connsiteY114" fmla="*/ 643095 h 1802203"/>
                <a:gd name="connsiteX115" fmla="*/ 1655 w 1010660"/>
                <a:gd name="connsiteY115" fmla="*/ 654306 h 1802203"/>
                <a:gd name="connsiteX116" fmla="*/ 35117 w 1010660"/>
                <a:gd name="connsiteY116" fmla="*/ 727515 h 1802203"/>
                <a:gd name="connsiteX117" fmla="*/ 141789 w 1010660"/>
                <a:gd name="connsiteY117" fmla="*/ 969394 h 1802203"/>
                <a:gd name="connsiteX118" fmla="*/ 138561 w 1010660"/>
                <a:gd name="connsiteY118" fmla="*/ 994194 h 1802203"/>
                <a:gd name="connsiteX119" fmla="*/ 135334 w 1010660"/>
                <a:gd name="connsiteY119" fmla="*/ 999969 h 1802203"/>
                <a:gd name="connsiteX120" fmla="*/ 125143 w 1010660"/>
                <a:gd name="connsiteY120" fmla="*/ 1013897 h 1802203"/>
                <a:gd name="connsiteX121" fmla="*/ 96436 w 1010660"/>
                <a:gd name="connsiteY121" fmla="*/ 1073178 h 1802203"/>
                <a:gd name="connsiteX122" fmla="*/ 96946 w 1010660"/>
                <a:gd name="connsiteY122" fmla="*/ 1119040 h 1802203"/>
                <a:gd name="connsiteX123" fmla="*/ 98305 w 1010660"/>
                <a:gd name="connsiteY123" fmla="*/ 1129062 h 1802203"/>
                <a:gd name="connsiteX124" fmla="*/ 105779 w 1010660"/>
                <a:gd name="connsiteY124" fmla="*/ 1168979 h 1802203"/>
                <a:gd name="connsiteX125" fmla="*/ 120726 w 1010660"/>
                <a:gd name="connsiteY125" fmla="*/ 1260872 h 1802203"/>
                <a:gd name="connsiteX126" fmla="*/ 157076 w 1010660"/>
                <a:gd name="connsiteY126" fmla="*/ 1380793 h 1802203"/>
                <a:gd name="connsiteX127" fmla="*/ 171514 w 1010660"/>
                <a:gd name="connsiteY127" fmla="*/ 1439224 h 1802203"/>
                <a:gd name="connsiteX128" fmla="*/ 162512 w 1010660"/>
                <a:gd name="connsiteY128" fmla="*/ 1504110 h 1802203"/>
                <a:gd name="connsiteX129" fmla="*/ 140430 w 1010660"/>
                <a:gd name="connsiteY129" fmla="*/ 1544197 h 1802203"/>
                <a:gd name="connsiteX130" fmla="*/ 123274 w 1010660"/>
                <a:gd name="connsiteY130" fmla="*/ 1557786 h 1802203"/>
                <a:gd name="connsiteX131" fmla="*/ 94228 w 1010660"/>
                <a:gd name="connsiteY131" fmla="*/ 1563731 h 1802203"/>
                <a:gd name="connsiteX132" fmla="*/ 85226 w 1010660"/>
                <a:gd name="connsiteY132" fmla="*/ 1569167 h 1802203"/>
                <a:gd name="connsiteX133" fmla="*/ 59917 w 1010660"/>
                <a:gd name="connsiteY133" fmla="*/ 1597533 h 1802203"/>
                <a:gd name="connsiteX134" fmla="*/ 47347 w 1010660"/>
                <a:gd name="connsiteY134" fmla="*/ 1636940 h 1802203"/>
                <a:gd name="connsiteX135" fmla="*/ 82848 w 1010660"/>
                <a:gd name="connsiteY135" fmla="*/ 1670233 h 1802203"/>
                <a:gd name="connsiteX136" fmla="*/ 168626 w 1010660"/>
                <a:gd name="connsiteY136" fmla="*/ 1675668 h 1802203"/>
                <a:gd name="connsiteX137" fmla="*/ 225699 w 1010660"/>
                <a:gd name="connsiteY137" fmla="*/ 1626239 h 1802203"/>
                <a:gd name="connsiteX138" fmla="*/ 241496 w 1010660"/>
                <a:gd name="connsiteY138" fmla="*/ 1605007 h 1802203"/>
                <a:gd name="connsiteX139" fmla="*/ 272750 w 1010660"/>
                <a:gd name="connsiteY139" fmla="*/ 1588021 h 1802203"/>
                <a:gd name="connsiteX140" fmla="*/ 282092 w 1010660"/>
                <a:gd name="connsiteY140" fmla="*/ 1593966 h 1802203"/>
                <a:gd name="connsiteX141" fmla="*/ 279884 w 1010660"/>
                <a:gd name="connsiteY141" fmla="*/ 1643055 h 1802203"/>
                <a:gd name="connsiteX142" fmla="*/ 287698 w 1010660"/>
                <a:gd name="connsiteY142" fmla="*/ 1653417 h 1802203"/>
                <a:gd name="connsiteX143" fmla="*/ 291095 w 1010660"/>
                <a:gd name="connsiteY143" fmla="*/ 1645943 h 1802203"/>
                <a:gd name="connsiteX144" fmla="*/ 292963 w 1010660"/>
                <a:gd name="connsiteY144" fmla="*/ 1604327 h 1802203"/>
                <a:gd name="connsiteX145" fmla="*/ 295681 w 1010660"/>
                <a:gd name="connsiteY145" fmla="*/ 1579188 h 1802203"/>
                <a:gd name="connsiteX146" fmla="*/ 311648 w 1010660"/>
                <a:gd name="connsiteY146" fmla="*/ 1549633 h 1802203"/>
                <a:gd name="connsiteX147" fmla="*/ 316234 w 1010660"/>
                <a:gd name="connsiteY147" fmla="*/ 1517190 h 1802203"/>
                <a:gd name="connsiteX148" fmla="*/ 316743 w 1010660"/>
                <a:gd name="connsiteY148" fmla="*/ 1507338 h 1802203"/>
                <a:gd name="connsiteX149" fmla="*/ 313686 w 1010660"/>
                <a:gd name="connsiteY149" fmla="*/ 1474385 h 1802203"/>
                <a:gd name="connsiteX150" fmla="*/ 294662 w 1010660"/>
                <a:gd name="connsiteY150" fmla="*/ 1451794 h 1802203"/>
                <a:gd name="connsiteX151" fmla="*/ 281073 w 1010660"/>
                <a:gd name="connsiteY151" fmla="*/ 1446189 h 1802203"/>
                <a:gd name="connsiteX152" fmla="*/ 272071 w 1010660"/>
                <a:gd name="connsiteY152" fmla="*/ 1439734 h 1802203"/>
                <a:gd name="connsiteX153" fmla="*/ 270542 w 1010660"/>
                <a:gd name="connsiteY153" fmla="*/ 1428863 h 1802203"/>
                <a:gd name="connsiteX154" fmla="*/ 278355 w 1010660"/>
                <a:gd name="connsiteY154" fmla="*/ 1303677 h 1802203"/>
                <a:gd name="connsiteX155" fmla="*/ 285659 w 1010660"/>
                <a:gd name="connsiteY155" fmla="*/ 1212293 h 1802203"/>
                <a:gd name="connsiteX156" fmla="*/ 280564 w 1010660"/>
                <a:gd name="connsiteY156" fmla="*/ 1182398 h 1802203"/>
                <a:gd name="connsiteX157" fmla="*/ 269862 w 1010660"/>
                <a:gd name="connsiteY157" fmla="*/ 1148596 h 1802203"/>
                <a:gd name="connsiteX158" fmla="*/ 278016 w 1010660"/>
                <a:gd name="connsiteY158" fmla="*/ 1137725 h 1802203"/>
                <a:gd name="connsiteX159" fmla="*/ 313686 w 1010660"/>
                <a:gd name="connsiteY159" fmla="*/ 1138234 h 1802203"/>
                <a:gd name="connsiteX160" fmla="*/ 323708 w 1010660"/>
                <a:gd name="connsiteY160" fmla="*/ 1148596 h 1802203"/>
                <a:gd name="connsiteX161" fmla="*/ 337296 w 1010660"/>
                <a:gd name="connsiteY161" fmla="*/ 1174414 h 1802203"/>
                <a:gd name="connsiteX162" fmla="*/ 383668 w 1010660"/>
                <a:gd name="connsiteY162" fmla="*/ 1187663 h 1802203"/>
                <a:gd name="connsiteX163" fmla="*/ 507325 w 1010660"/>
                <a:gd name="connsiteY163" fmla="*/ 1194797 h 1802203"/>
                <a:gd name="connsiteX164" fmla="*/ 517007 w 1010660"/>
                <a:gd name="connsiteY164" fmla="*/ 1204309 h 1802203"/>
                <a:gd name="connsiteX165" fmla="*/ 509194 w 1010660"/>
                <a:gd name="connsiteY165" fmla="*/ 1295524 h 1802203"/>
                <a:gd name="connsiteX166" fmla="*/ 499851 w 1010660"/>
                <a:gd name="connsiteY166" fmla="*/ 1395910 h 1802203"/>
                <a:gd name="connsiteX167" fmla="*/ 506816 w 1010660"/>
                <a:gd name="connsiteY167" fmla="*/ 1404064 h 1802203"/>
                <a:gd name="connsiteX168" fmla="*/ 593104 w 1010660"/>
                <a:gd name="connsiteY168" fmla="*/ 1408140 h 1802203"/>
                <a:gd name="connsiteX169" fmla="*/ 606693 w 1010660"/>
                <a:gd name="connsiteY169" fmla="*/ 1407970 h 1802203"/>
                <a:gd name="connsiteX170" fmla="*/ 615016 w 1010660"/>
                <a:gd name="connsiteY170" fmla="*/ 1416293 h 1802203"/>
                <a:gd name="connsiteX171" fmla="*/ 614167 w 1010660"/>
                <a:gd name="connsiteY171" fmla="*/ 1485936 h 1802203"/>
                <a:gd name="connsiteX172" fmla="*/ 610430 w 1010660"/>
                <a:gd name="connsiteY172" fmla="*/ 1490861 h 1802203"/>
                <a:gd name="connsiteX173" fmla="*/ 560831 w 1010660"/>
                <a:gd name="connsiteY173" fmla="*/ 1486105 h 1802203"/>
                <a:gd name="connsiteX174" fmla="*/ 452801 w 1010660"/>
                <a:gd name="connsiteY174" fmla="*/ 1450945 h 1802203"/>
                <a:gd name="connsiteX175" fmla="*/ 429870 w 1010660"/>
                <a:gd name="connsiteY175" fmla="*/ 1458928 h 1802203"/>
                <a:gd name="connsiteX176" fmla="*/ 428341 w 1010660"/>
                <a:gd name="connsiteY176" fmla="*/ 1467081 h 1802203"/>
                <a:gd name="connsiteX177" fmla="*/ 428171 w 1010660"/>
                <a:gd name="connsiteY177" fmla="*/ 1505300 h 1802203"/>
                <a:gd name="connsiteX178" fmla="*/ 434626 w 1010660"/>
                <a:gd name="connsiteY178" fmla="*/ 1523474 h 1802203"/>
                <a:gd name="connsiteX179" fmla="*/ 438193 w 1010660"/>
                <a:gd name="connsiteY179" fmla="*/ 1531628 h 1802203"/>
                <a:gd name="connsiteX180" fmla="*/ 448214 w 1010660"/>
                <a:gd name="connsiteY180" fmla="*/ 1551671 h 1802203"/>
                <a:gd name="connsiteX181" fmla="*/ 451611 w 1010660"/>
                <a:gd name="connsiteY181" fmla="*/ 1557956 h 1802203"/>
                <a:gd name="connsiteX182" fmla="*/ 446346 w 1010660"/>
                <a:gd name="connsiteY182" fmla="*/ 1561523 h 1802203"/>
                <a:gd name="connsiteX183" fmla="*/ 350715 w 1010660"/>
                <a:gd name="connsiteY183" fmla="*/ 1584454 h 1802203"/>
                <a:gd name="connsiteX184" fmla="*/ 327954 w 1010660"/>
                <a:gd name="connsiteY184" fmla="*/ 1610782 h 1802203"/>
                <a:gd name="connsiteX185" fmla="*/ 327954 w 1010660"/>
                <a:gd name="connsiteY185" fmla="*/ 1649850 h 1802203"/>
                <a:gd name="connsiteX186" fmla="*/ 335428 w 1010660"/>
                <a:gd name="connsiteY186" fmla="*/ 1668194 h 1802203"/>
                <a:gd name="connsiteX187" fmla="*/ 346809 w 1010660"/>
                <a:gd name="connsiteY187" fmla="*/ 1688407 h 1802203"/>
                <a:gd name="connsiteX188" fmla="*/ 351904 w 1010660"/>
                <a:gd name="connsiteY188" fmla="*/ 1693673 h 1802203"/>
                <a:gd name="connsiteX189" fmla="*/ 395558 w 1010660"/>
                <a:gd name="connsiteY189" fmla="*/ 1687219 h 1802203"/>
                <a:gd name="connsiteX190" fmla="*/ 410166 w 1010660"/>
                <a:gd name="connsiteY190" fmla="*/ 1651888 h 1802203"/>
                <a:gd name="connsiteX191" fmla="*/ 398615 w 1010660"/>
                <a:gd name="connsiteY191" fmla="*/ 1632354 h 1802203"/>
                <a:gd name="connsiteX192" fmla="*/ 395388 w 1010660"/>
                <a:gd name="connsiteY192" fmla="*/ 1623182 h 1802203"/>
                <a:gd name="connsiteX193" fmla="*/ 403032 w 1010660"/>
                <a:gd name="connsiteY193" fmla="*/ 1619445 h 1802203"/>
                <a:gd name="connsiteX194" fmla="*/ 500701 w 1010660"/>
                <a:gd name="connsiteY194" fmla="*/ 1603478 h 1802203"/>
                <a:gd name="connsiteX195" fmla="*/ 566606 w 1010660"/>
                <a:gd name="connsiteY195" fmla="*/ 1591928 h 1802203"/>
                <a:gd name="connsiteX196" fmla="*/ 616205 w 1010660"/>
                <a:gd name="connsiteY196" fmla="*/ 1587341 h 1802203"/>
                <a:gd name="connsiteX197" fmla="*/ 638626 w 1010660"/>
                <a:gd name="connsiteY197" fmla="*/ 1604667 h 1802203"/>
                <a:gd name="connsiteX198" fmla="*/ 663935 w 1010660"/>
                <a:gd name="connsiteY198" fmla="*/ 1683312 h 1802203"/>
                <a:gd name="connsiteX199" fmla="*/ 667502 w 1010660"/>
                <a:gd name="connsiteY199" fmla="*/ 1731891 h 1802203"/>
                <a:gd name="connsiteX200" fmla="*/ 665634 w 1010660"/>
                <a:gd name="connsiteY200" fmla="*/ 1757200 h 1802203"/>
                <a:gd name="connsiteX201" fmla="*/ 712345 w 1010660"/>
                <a:gd name="connsiteY201" fmla="*/ 1803402 h 1802203"/>
                <a:gd name="connsiteX202" fmla="*/ 763642 w 1010660"/>
                <a:gd name="connsiteY202" fmla="*/ 1762976 h 1802203"/>
                <a:gd name="connsiteX203" fmla="*/ 760415 w 1010660"/>
                <a:gd name="connsiteY203" fmla="*/ 1742423 h 1802203"/>
                <a:gd name="connsiteX204" fmla="*/ 730860 w 1010660"/>
                <a:gd name="connsiteY204" fmla="*/ 1710319 h 1802203"/>
                <a:gd name="connsiteX205" fmla="*/ 725934 w 1010660"/>
                <a:gd name="connsiteY205" fmla="*/ 1704204 h 1802203"/>
                <a:gd name="connsiteX206" fmla="*/ 695189 w 1010660"/>
                <a:gd name="connsiteY206" fmla="*/ 1594985 h 1802203"/>
                <a:gd name="connsiteX207" fmla="*/ 705890 w 1010660"/>
                <a:gd name="connsiteY207" fmla="*/ 1581736 h 1802203"/>
                <a:gd name="connsiteX208" fmla="*/ 711835 w 1010660"/>
                <a:gd name="connsiteY208" fmla="*/ 1582246 h 1802203"/>
                <a:gd name="connsiteX209" fmla="*/ 783516 w 1010660"/>
                <a:gd name="connsiteY209" fmla="*/ 1589719 h 1802203"/>
                <a:gd name="connsiteX210" fmla="*/ 928236 w 1010660"/>
                <a:gd name="connsiteY210" fmla="*/ 1601270 h 1802203"/>
                <a:gd name="connsiteX211" fmla="*/ 942844 w 1010660"/>
                <a:gd name="connsiteY211" fmla="*/ 1623182 h 1802203"/>
                <a:gd name="connsiteX212" fmla="*/ 943353 w 1010660"/>
                <a:gd name="connsiteY212" fmla="*/ 1639488 h 1802203"/>
                <a:gd name="connsiteX213" fmla="*/ 951506 w 1010660"/>
                <a:gd name="connsiteY213" fmla="*/ 1656984 h 1802203"/>
                <a:gd name="connsiteX214" fmla="*/ 958980 w 1010660"/>
                <a:gd name="connsiteY214" fmla="*/ 1663778 h 1802203"/>
                <a:gd name="connsiteX215" fmla="*/ 989385 w 1010660"/>
                <a:gd name="connsiteY215" fmla="*/ 1666496 h 1802203"/>
                <a:gd name="connsiteX216" fmla="*/ 1002974 w 1010660"/>
                <a:gd name="connsiteY216" fmla="*/ 1659531 h 1802203"/>
                <a:gd name="connsiteX217" fmla="*/ 1010278 w 1010660"/>
                <a:gd name="connsiteY217" fmla="*/ 1613160 h 1802203"/>
                <a:gd name="connsiteX218" fmla="*/ 893245 w 1010660"/>
                <a:gd name="connsiteY218" fmla="*/ 959203 h 1802203"/>
                <a:gd name="connsiteX219" fmla="*/ 911929 w 1010660"/>
                <a:gd name="connsiteY219" fmla="*/ 957674 h 1802203"/>
                <a:gd name="connsiteX220" fmla="*/ 923310 w 1010660"/>
                <a:gd name="connsiteY220" fmla="*/ 963110 h 1802203"/>
                <a:gd name="connsiteX221" fmla="*/ 941655 w 1010660"/>
                <a:gd name="connsiteY221" fmla="*/ 1071989 h 1802203"/>
                <a:gd name="connsiteX222" fmla="*/ 943183 w 1010660"/>
                <a:gd name="connsiteY222" fmla="*/ 1086257 h 1802203"/>
                <a:gd name="connsiteX223" fmla="*/ 942504 w 1010660"/>
                <a:gd name="connsiteY223" fmla="*/ 1086257 h 1802203"/>
                <a:gd name="connsiteX224" fmla="*/ 942504 w 1010660"/>
                <a:gd name="connsiteY224" fmla="*/ 1098147 h 1802203"/>
                <a:gd name="connsiteX225" fmla="*/ 937748 w 1010660"/>
                <a:gd name="connsiteY225" fmla="*/ 1103073 h 1802203"/>
                <a:gd name="connsiteX226" fmla="*/ 932822 w 1010660"/>
                <a:gd name="connsiteY226" fmla="*/ 1098317 h 1802203"/>
                <a:gd name="connsiteX227" fmla="*/ 912269 w 1010660"/>
                <a:gd name="connsiteY227" fmla="*/ 1033261 h 1802203"/>
                <a:gd name="connsiteX228" fmla="*/ 893245 w 1010660"/>
                <a:gd name="connsiteY228" fmla="*/ 974830 h 1802203"/>
                <a:gd name="connsiteX229" fmla="*/ 888998 w 1010660"/>
                <a:gd name="connsiteY229" fmla="*/ 962940 h 1802203"/>
                <a:gd name="connsiteX230" fmla="*/ 893245 w 1010660"/>
                <a:gd name="connsiteY230" fmla="*/ 959203 h 18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1010660" h="1802203">
                  <a:moveTo>
                    <a:pt x="1010278" y="1613160"/>
                  </a:moveTo>
                  <a:cubicBezTo>
                    <a:pt x="1009089" y="1607894"/>
                    <a:pt x="1006031" y="1602459"/>
                    <a:pt x="998557" y="1603308"/>
                  </a:cubicBezTo>
                  <a:cubicBezTo>
                    <a:pt x="993801" y="1603818"/>
                    <a:pt x="991253" y="1600760"/>
                    <a:pt x="990404" y="1596344"/>
                  </a:cubicBezTo>
                  <a:cubicBezTo>
                    <a:pt x="989725" y="1592437"/>
                    <a:pt x="989215" y="1588530"/>
                    <a:pt x="988536" y="1584624"/>
                  </a:cubicBezTo>
                  <a:cubicBezTo>
                    <a:pt x="986328" y="1571545"/>
                    <a:pt x="981232" y="1566449"/>
                    <a:pt x="968322" y="1564241"/>
                  </a:cubicBezTo>
                  <a:cubicBezTo>
                    <a:pt x="935879" y="1558975"/>
                    <a:pt x="903606" y="1553540"/>
                    <a:pt x="871163" y="1548444"/>
                  </a:cubicBezTo>
                  <a:cubicBezTo>
                    <a:pt x="830737" y="1542159"/>
                    <a:pt x="790140" y="1536214"/>
                    <a:pt x="749714" y="1529589"/>
                  </a:cubicBezTo>
                  <a:cubicBezTo>
                    <a:pt x="738843" y="1527721"/>
                    <a:pt x="728821" y="1521606"/>
                    <a:pt x="717101" y="1522625"/>
                  </a:cubicBezTo>
                  <a:cubicBezTo>
                    <a:pt x="717271" y="1521946"/>
                    <a:pt x="717441" y="1521096"/>
                    <a:pt x="717441" y="1520417"/>
                  </a:cubicBezTo>
                  <a:cubicBezTo>
                    <a:pt x="724915" y="1519228"/>
                    <a:pt x="732558" y="1518039"/>
                    <a:pt x="740032" y="1517020"/>
                  </a:cubicBezTo>
                  <a:cubicBezTo>
                    <a:pt x="741391" y="1516850"/>
                    <a:pt x="743599" y="1515491"/>
                    <a:pt x="743769" y="1518379"/>
                  </a:cubicBezTo>
                  <a:cubicBezTo>
                    <a:pt x="744109" y="1522795"/>
                    <a:pt x="748015" y="1522455"/>
                    <a:pt x="750563" y="1523474"/>
                  </a:cubicBezTo>
                  <a:cubicBezTo>
                    <a:pt x="768568" y="1530099"/>
                    <a:pt x="786404" y="1525853"/>
                    <a:pt x="804069" y="1521946"/>
                  </a:cubicBezTo>
                  <a:cubicBezTo>
                    <a:pt x="810354" y="1520587"/>
                    <a:pt x="812562" y="1514981"/>
                    <a:pt x="813581" y="1509036"/>
                  </a:cubicBezTo>
                  <a:cubicBezTo>
                    <a:pt x="814600" y="1502922"/>
                    <a:pt x="815110" y="1496637"/>
                    <a:pt x="816129" y="1490522"/>
                  </a:cubicBezTo>
                  <a:cubicBezTo>
                    <a:pt x="817827" y="1479821"/>
                    <a:pt x="815789" y="1474895"/>
                    <a:pt x="806277" y="1469459"/>
                  </a:cubicBezTo>
                  <a:cubicBezTo>
                    <a:pt x="800672" y="1466402"/>
                    <a:pt x="798124" y="1462155"/>
                    <a:pt x="798124" y="1455871"/>
                  </a:cubicBezTo>
                  <a:cubicBezTo>
                    <a:pt x="798124" y="1452473"/>
                    <a:pt x="798124" y="1449076"/>
                    <a:pt x="797274" y="1445849"/>
                  </a:cubicBezTo>
                  <a:cubicBezTo>
                    <a:pt x="795576" y="1439394"/>
                    <a:pt x="791839" y="1438375"/>
                    <a:pt x="786064" y="1441772"/>
                  </a:cubicBezTo>
                  <a:cubicBezTo>
                    <a:pt x="776722" y="1447208"/>
                    <a:pt x="767549" y="1452643"/>
                    <a:pt x="758037" y="1457739"/>
                  </a:cubicBezTo>
                  <a:cubicBezTo>
                    <a:pt x="738164" y="1468440"/>
                    <a:pt x="719649" y="1481349"/>
                    <a:pt x="698586" y="1490012"/>
                  </a:cubicBezTo>
                  <a:cubicBezTo>
                    <a:pt x="689584" y="1493749"/>
                    <a:pt x="685847" y="1491201"/>
                    <a:pt x="685507" y="1481859"/>
                  </a:cubicBezTo>
                  <a:cubicBezTo>
                    <a:pt x="684828" y="1460287"/>
                    <a:pt x="683979" y="1438885"/>
                    <a:pt x="683299" y="1417313"/>
                  </a:cubicBezTo>
                  <a:cubicBezTo>
                    <a:pt x="683129" y="1410688"/>
                    <a:pt x="686526" y="1405932"/>
                    <a:pt x="692302" y="1403214"/>
                  </a:cubicBezTo>
                  <a:cubicBezTo>
                    <a:pt x="697397" y="1400836"/>
                    <a:pt x="703003" y="1399817"/>
                    <a:pt x="708608" y="1399138"/>
                  </a:cubicBezTo>
                  <a:cubicBezTo>
                    <a:pt x="734087" y="1395910"/>
                    <a:pt x="759736" y="1392853"/>
                    <a:pt x="784875" y="1387417"/>
                  </a:cubicBezTo>
                  <a:cubicBezTo>
                    <a:pt x="802710" y="1383681"/>
                    <a:pt x="820375" y="1378755"/>
                    <a:pt x="833794" y="1365675"/>
                  </a:cubicBezTo>
                  <a:cubicBezTo>
                    <a:pt x="864369" y="1335780"/>
                    <a:pt x="892565" y="1303507"/>
                    <a:pt x="910231" y="1264100"/>
                  </a:cubicBezTo>
                  <a:cubicBezTo>
                    <a:pt x="921441" y="1239300"/>
                    <a:pt x="934011" y="1214671"/>
                    <a:pt x="935540" y="1186474"/>
                  </a:cubicBezTo>
                  <a:cubicBezTo>
                    <a:pt x="935710" y="1183417"/>
                    <a:pt x="936219" y="1180020"/>
                    <a:pt x="939616" y="1178661"/>
                  </a:cubicBezTo>
                  <a:cubicBezTo>
                    <a:pt x="949468" y="1174584"/>
                    <a:pt x="955243" y="1165582"/>
                    <a:pt x="960679" y="1157768"/>
                  </a:cubicBezTo>
                  <a:cubicBezTo>
                    <a:pt x="971380" y="1142141"/>
                    <a:pt x="975626" y="1123966"/>
                    <a:pt x="976646" y="1104602"/>
                  </a:cubicBezTo>
                  <a:cubicBezTo>
                    <a:pt x="978684" y="1059590"/>
                    <a:pt x="967473" y="1016615"/>
                    <a:pt x="958301" y="973301"/>
                  </a:cubicBezTo>
                  <a:cubicBezTo>
                    <a:pt x="957451" y="969564"/>
                    <a:pt x="954904" y="965318"/>
                    <a:pt x="956942" y="961751"/>
                  </a:cubicBezTo>
                  <a:cubicBezTo>
                    <a:pt x="961698" y="953767"/>
                    <a:pt x="959150" y="945784"/>
                    <a:pt x="957451" y="937970"/>
                  </a:cubicBezTo>
                  <a:cubicBezTo>
                    <a:pt x="954904" y="925571"/>
                    <a:pt x="953545" y="913511"/>
                    <a:pt x="957961" y="901281"/>
                  </a:cubicBezTo>
                  <a:cubicBezTo>
                    <a:pt x="959150" y="897884"/>
                    <a:pt x="958980" y="894656"/>
                    <a:pt x="957621" y="891259"/>
                  </a:cubicBezTo>
                  <a:cubicBezTo>
                    <a:pt x="953884" y="881407"/>
                    <a:pt x="954054" y="871046"/>
                    <a:pt x="957112" y="861364"/>
                  </a:cubicBezTo>
                  <a:cubicBezTo>
                    <a:pt x="961868" y="845567"/>
                    <a:pt x="962547" y="829770"/>
                    <a:pt x="959829" y="813804"/>
                  </a:cubicBezTo>
                  <a:cubicBezTo>
                    <a:pt x="958980" y="809047"/>
                    <a:pt x="959660" y="804971"/>
                    <a:pt x="962547" y="801064"/>
                  </a:cubicBezTo>
                  <a:cubicBezTo>
                    <a:pt x="971210" y="789174"/>
                    <a:pt x="967813" y="780171"/>
                    <a:pt x="953205" y="776435"/>
                  </a:cubicBezTo>
                  <a:cubicBezTo>
                    <a:pt x="950487" y="775755"/>
                    <a:pt x="947600" y="775246"/>
                    <a:pt x="944882" y="774566"/>
                  </a:cubicBezTo>
                  <a:cubicBezTo>
                    <a:pt x="930953" y="770999"/>
                    <a:pt x="930614" y="770489"/>
                    <a:pt x="930784" y="756561"/>
                  </a:cubicBezTo>
                  <a:cubicBezTo>
                    <a:pt x="930784" y="752315"/>
                    <a:pt x="931293" y="748068"/>
                    <a:pt x="931463" y="743822"/>
                  </a:cubicBezTo>
                  <a:cubicBezTo>
                    <a:pt x="932992" y="712398"/>
                    <a:pt x="939786" y="681483"/>
                    <a:pt x="939107" y="650059"/>
                  </a:cubicBezTo>
                  <a:cubicBezTo>
                    <a:pt x="938767" y="637490"/>
                    <a:pt x="928406" y="630526"/>
                    <a:pt x="916685" y="635112"/>
                  </a:cubicBezTo>
                  <a:cubicBezTo>
                    <a:pt x="902587" y="640547"/>
                    <a:pt x="901228" y="639698"/>
                    <a:pt x="902077" y="624581"/>
                  </a:cubicBezTo>
                  <a:cubicBezTo>
                    <a:pt x="902077" y="623392"/>
                    <a:pt x="902247" y="622372"/>
                    <a:pt x="902417" y="621183"/>
                  </a:cubicBezTo>
                  <a:cubicBezTo>
                    <a:pt x="908702" y="596044"/>
                    <a:pt x="906154" y="570565"/>
                    <a:pt x="907173" y="545087"/>
                  </a:cubicBezTo>
                  <a:cubicBezTo>
                    <a:pt x="908022" y="521816"/>
                    <a:pt x="906324" y="499395"/>
                    <a:pt x="896132" y="478162"/>
                  </a:cubicBezTo>
                  <a:cubicBezTo>
                    <a:pt x="893584" y="472896"/>
                    <a:pt x="890697" y="467631"/>
                    <a:pt x="888489" y="462195"/>
                  </a:cubicBezTo>
                  <a:cubicBezTo>
                    <a:pt x="886620" y="457779"/>
                    <a:pt x="884412" y="452344"/>
                    <a:pt x="887300" y="448267"/>
                  </a:cubicBezTo>
                  <a:cubicBezTo>
                    <a:pt x="892396" y="441303"/>
                    <a:pt x="891376" y="433829"/>
                    <a:pt x="891376" y="426355"/>
                  </a:cubicBezTo>
                  <a:cubicBezTo>
                    <a:pt x="891376" y="415484"/>
                    <a:pt x="898850" y="411238"/>
                    <a:pt x="908702" y="416333"/>
                  </a:cubicBezTo>
                  <a:cubicBezTo>
                    <a:pt x="911759" y="417862"/>
                    <a:pt x="914817" y="420240"/>
                    <a:pt x="919233" y="418881"/>
                  </a:cubicBezTo>
                  <a:cubicBezTo>
                    <a:pt x="916515" y="411747"/>
                    <a:pt x="910401" y="405462"/>
                    <a:pt x="913798" y="397819"/>
                  </a:cubicBezTo>
                  <a:cubicBezTo>
                    <a:pt x="919233" y="385759"/>
                    <a:pt x="916855" y="373359"/>
                    <a:pt x="915836" y="361129"/>
                  </a:cubicBezTo>
                  <a:cubicBezTo>
                    <a:pt x="915326" y="354165"/>
                    <a:pt x="912779" y="346861"/>
                    <a:pt x="915157" y="340067"/>
                  </a:cubicBezTo>
                  <a:cubicBezTo>
                    <a:pt x="922460" y="318834"/>
                    <a:pt x="918724" y="294545"/>
                    <a:pt x="933501" y="275520"/>
                  </a:cubicBezTo>
                  <a:cubicBezTo>
                    <a:pt x="933841" y="258704"/>
                    <a:pt x="943693" y="243417"/>
                    <a:pt x="941315" y="225922"/>
                  </a:cubicBezTo>
                  <a:cubicBezTo>
                    <a:pt x="940296" y="218108"/>
                    <a:pt x="940805" y="210125"/>
                    <a:pt x="940635" y="202141"/>
                  </a:cubicBezTo>
                  <a:cubicBezTo>
                    <a:pt x="940466" y="188213"/>
                    <a:pt x="939616" y="173945"/>
                    <a:pt x="934521" y="161205"/>
                  </a:cubicBezTo>
                  <a:cubicBezTo>
                    <a:pt x="929765" y="148806"/>
                    <a:pt x="933162" y="133348"/>
                    <a:pt x="920592" y="124006"/>
                  </a:cubicBezTo>
                  <a:cubicBezTo>
                    <a:pt x="914307" y="119250"/>
                    <a:pt x="917704" y="111437"/>
                    <a:pt x="914477" y="105661"/>
                  </a:cubicBezTo>
                  <a:cubicBezTo>
                    <a:pt x="907683" y="93262"/>
                    <a:pt x="900379" y="80692"/>
                    <a:pt x="893415" y="67783"/>
                  </a:cubicBezTo>
                  <a:cubicBezTo>
                    <a:pt x="871673" y="27696"/>
                    <a:pt x="841098" y="1028"/>
                    <a:pt x="792858" y="9"/>
                  </a:cubicBezTo>
                  <a:cubicBezTo>
                    <a:pt x="784535" y="-161"/>
                    <a:pt x="778420" y="2047"/>
                    <a:pt x="773834" y="8332"/>
                  </a:cubicBezTo>
                  <a:cubicBezTo>
                    <a:pt x="769078" y="14957"/>
                    <a:pt x="764322" y="21751"/>
                    <a:pt x="760415" y="28885"/>
                  </a:cubicBezTo>
                  <a:cubicBezTo>
                    <a:pt x="755659" y="37718"/>
                    <a:pt x="750393" y="40266"/>
                    <a:pt x="741221" y="35849"/>
                  </a:cubicBezTo>
                  <a:cubicBezTo>
                    <a:pt x="735786" y="33132"/>
                    <a:pt x="730010" y="32112"/>
                    <a:pt x="724235" y="30923"/>
                  </a:cubicBezTo>
                  <a:cubicBezTo>
                    <a:pt x="701814" y="26677"/>
                    <a:pt x="679053" y="25828"/>
                    <a:pt x="656801" y="30074"/>
                  </a:cubicBezTo>
                  <a:cubicBezTo>
                    <a:pt x="628435" y="35510"/>
                    <a:pt x="605674" y="52156"/>
                    <a:pt x="585630" y="72029"/>
                  </a:cubicBezTo>
                  <a:cubicBezTo>
                    <a:pt x="576628" y="81032"/>
                    <a:pt x="569833" y="91903"/>
                    <a:pt x="566946" y="104812"/>
                  </a:cubicBezTo>
                  <a:cubicBezTo>
                    <a:pt x="560831" y="132669"/>
                    <a:pt x="561171" y="161035"/>
                    <a:pt x="560491" y="189232"/>
                  </a:cubicBezTo>
                  <a:cubicBezTo>
                    <a:pt x="560321" y="195347"/>
                    <a:pt x="560831" y="200952"/>
                    <a:pt x="563209" y="206558"/>
                  </a:cubicBezTo>
                  <a:cubicBezTo>
                    <a:pt x="570853" y="224223"/>
                    <a:pt x="569324" y="241888"/>
                    <a:pt x="563379" y="259554"/>
                  </a:cubicBezTo>
                  <a:cubicBezTo>
                    <a:pt x="561510" y="264989"/>
                    <a:pt x="561680" y="270764"/>
                    <a:pt x="561340" y="276370"/>
                  </a:cubicBezTo>
                  <a:cubicBezTo>
                    <a:pt x="560831" y="283334"/>
                    <a:pt x="563039" y="287750"/>
                    <a:pt x="570853" y="288260"/>
                  </a:cubicBezTo>
                  <a:cubicBezTo>
                    <a:pt x="580534" y="288939"/>
                    <a:pt x="584951" y="294205"/>
                    <a:pt x="584781" y="303887"/>
                  </a:cubicBezTo>
                  <a:cubicBezTo>
                    <a:pt x="584781" y="307624"/>
                    <a:pt x="585970" y="311021"/>
                    <a:pt x="590386" y="312380"/>
                  </a:cubicBezTo>
                  <a:cubicBezTo>
                    <a:pt x="604654" y="317136"/>
                    <a:pt x="606353" y="320533"/>
                    <a:pt x="601937" y="335311"/>
                  </a:cubicBezTo>
                  <a:cubicBezTo>
                    <a:pt x="601087" y="338198"/>
                    <a:pt x="600918" y="339897"/>
                    <a:pt x="603635" y="341595"/>
                  </a:cubicBezTo>
                  <a:cubicBezTo>
                    <a:pt x="610599" y="345842"/>
                    <a:pt x="613827" y="352466"/>
                    <a:pt x="616205" y="359940"/>
                  </a:cubicBezTo>
                  <a:cubicBezTo>
                    <a:pt x="619772" y="370981"/>
                    <a:pt x="626227" y="375397"/>
                    <a:pt x="637947" y="374888"/>
                  </a:cubicBezTo>
                  <a:cubicBezTo>
                    <a:pt x="645590" y="374548"/>
                    <a:pt x="653234" y="373869"/>
                    <a:pt x="660708" y="372510"/>
                  </a:cubicBezTo>
                  <a:cubicBezTo>
                    <a:pt x="671239" y="370641"/>
                    <a:pt x="679222" y="374208"/>
                    <a:pt x="685168" y="382362"/>
                  </a:cubicBezTo>
                  <a:cubicBezTo>
                    <a:pt x="689924" y="388646"/>
                    <a:pt x="694000" y="395441"/>
                    <a:pt x="698247" y="402065"/>
                  </a:cubicBezTo>
                  <a:cubicBezTo>
                    <a:pt x="705381" y="413106"/>
                    <a:pt x="705041" y="414975"/>
                    <a:pt x="694680" y="422788"/>
                  </a:cubicBezTo>
                  <a:cubicBezTo>
                    <a:pt x="693321" y="423807"/>
                    <a:pt x="691962" y="424826"/>
                    <a:pt x="690603" y="425846"/>
                  </a:cubicBezTo>
                  <a:cubicBezTo>
                    <a:pt x="675995" y="436547"/>
                    <a:pt x="664954" y="450305"/>
                    <a:pt x="656971" y="466442"/>
                  </a:cubicBezTo>
                  <a:cubicBezTo>
                    <a:pt x="651196" y="478162"/>
                    <a:pt x="649327" y="492091"/>
                    <a:pt x="637607" y="500414"/>
                  </a:cubicBezTo>
                  <a:cubicBezTo>
                    <a:pt x="635399" y="501942"/>
                    <a:pt x="635908" y="505000"/>
                    <a:pt x="635229" y="507378"/>
                  </a:cubicBezTo>
                  <a:cubicBezTo>
                    <a:pt x="632851" y="516890"/>
                    <a:pt x="633021" y="527251"/>
                    <a:pt x="628605" y="536084"/>
                  </a:cubicBezTo>
                  <a:cubicBezTo>
                    <a:pt x="619942" y="553919"/>
                    <a:pt x="611449" y="571754"/>
                    <a:pt x="601597" y="588910"/>
                  </a:cubicBezTo>
                  <a:cubicBezTo>
                    <a:pt x="587499" y="613200"/>
                    <a:pt x="576798" y="638169"/>
                    <a:pt x="576118" y="666876"/>
                  </a:cubicBezTo>
                  <a:cubicBezTo>
                    <a:pt x="575778" y="681993"/>
                    <a:pt x="568474" y="695752"/>
                    <a:pt x="566776" y="710699"/>
                  </a:cubicBezTo>
                  <a:cubicBezTo>
                    <a:pt x="563209" y="740424"/>
                    <a:pt x="558453" y="769980"/>
                    <a:pt x="552847" y="799535"/>
                  </a:cubicBezTo>
                  <a:cubicBezTo>
                    <a:pt x="551998" y="804291"/>
                    <a:pt x="550300" y="808878"/>
                    <a:pt x="547582" y="812784"/>
                  </a:cubicBezTo>
                  <a:cubicBezTo>
                    <a:pt x="543505" y="818390"/>
                    <a:pt x="539768" y="819579"/>
                    <a:pt x="532804" y="815332"/>
                  </a:cubicBezTo>
                  <a:cubicBezTo>
                    <a:pt x="517177" y="805990"/>
                    <a:pt x="505457" y="802253"/>
                    <a:pt x="491189" y="818220"/>
                  </a:cubicBezTo>
                  <a:cubicBezTo>
                    <a:pt x="482866" y="827392"/>
                    <a:pt x="472334" y="835545"/>
                    <a:pt x="458406" y="835885"/>
                  </a:cubicBezTo>
                  <a:cubicBezTo>
                    <a:pt x="440571" y="836395"/>
                    <a:pt x="425114" y="844038"/>
                    <a:pt x="411015" y="853720"/>
                  </a:cubicBezTo>
                  <a:cubicBezTo>
                    <a:pt x="404391" y="858307"/>
                    <a:pt x="400654" y="861024"/>
                    <a:pt x="394199" y="854400"/>
                  </a:cubicBezTo>
                  <a:cubicBezTo>
                    <a:pt x="388424" y="848625"/>
                    <a:pt x="379761" y="850153"/>
                    <a:pt x="375345" y="856948"/>
                  </a:cubicBezTo>
                  <a:cubicBezTo>
                    <a:pt x="372967" y="860854"/>
                    <a:pt x="370249" y="861874"/>
                    <a:pt x="367361" y="858646"/>
                  </a:cubicBezTo>
                  <a:cubicBezTo>
                    <a:pt x="362945" y="853550"/>
                    <a:pt x="359208" y="855759"/>
                    <a:pt x="355471" y="859156"/>
                  </a:cubicBezTo>
                  <a:cubicBezTo>
                    <a:pt x="352414" y="861704"/>
                    <a:pt x="349526" y="864421"/>
                    <a:pt x="346469" y="866800"/>
                  </a:cubicBezTo>
                  <a:cubicBezTo>
                    <a:pt x="337806" y="873934"/>
                    <a:pt x="329143" y="882427"/>
                    <a:pt x="318102" y="884125"/>
                  </a:cubicBezTo>
                  <a:cubicBezTo>
                    <a:pt x="303664" y="886333"/>
                    <a:pt x="289566" y="890240"/>
                    <a:pt x="274788" y="891259"/>
                  </a:cubicBezTo>
                  <a:cubicBezTo>
                    <a:pt x="256444" y="892618"/>
                    <a:pt x="237929" y="891599"/>
                    <a:pt x="219754" y="894487"/>
                  </a:cubicBezTo>
                  <a:cubicBezTo>
                    <a:pt x="214998" y="895166"/>
                    <a:pt x="213469" y="893128"/>
                    <a:pt x="211771" y="889391"/>
                  </a:cubicBezTo>
                  <a:cubicBezTo>
                    <a:pt x="203617" y="870706"/>
                    <a:pt x="195124" y="852192"/>
                    <a:pt x="186801" y="833677"/>
                  </a:cubicBezTo>
                  <a:cubicBezTo>
                    <a:pt x="153509" y="759449"/>
                    <a:pt x="120047" y="685220"/>
                    <a:pt x="87094" y="610992"/>
                  </a:cubicBezTo>
                  <a:cubicBezTo>
                    <a:pt x="84207" y="604707"/>
                    <a:pt x="81998" y="604367"/>
                    <a:pt x="76393" y="607255"/>
                  </a:cubicBezTo>
                  <a:cubicBezTo>
                    <a:pt x="52783" y="619485"/>
                    <a:pt x="29172" y="631545"/>
                    <a:pt x="5222" y="643095"/>
                  </a:cubicBezTo>
                  <a:cubicBezTo>
                    <a:pt x="-1063" y="646153"/>
                    <a:pt x="-893" y="648701"/>
                    <a:pt x="1655" y="654306"/>
                  </a:cubicBezTo>
                  <a:cubicBezTo>
                    <a:pt x="13036" y="678596"/>
                    <a:pt x="23907" y="703225"/>
                    <a:pt x="35117" y="727515"/>
                  </a:cubicBezTo>
                  <a:cubicBezTo>
                    <a:pt x="71807" y="807689"/>
                    <a:pt x="107477" y="888202"/>
                    <a:pt x="141789" y="969394"/>
                  </a:cubicBezTo>
                  <a:cubicBezTo>
                    <a:pt x="145696" y="978567"/>
                    <a:pt x="147904" y="986890"/>
                    <a:pt x="138561" y="994194"/>
                  </a:cubicBezTo>
                  <a:cubicBezTo>
                    <a:pt x="136863" y="995553"/>
                    <a:pt x="135674" y="997931"/>
                    <a:pt x="135334" y="999969"/>
                  </a:cubicBezTo>
                  <a:cubicBezTo>
                    <a:pt x="133975" y="1006254"/>
                    <a:pt x="129729" y="1009991"/>
                    <a:pt x="125143" y="1013897"/>
                  </a:cubicBezTo>
                  <a:cubicBezTo>
                    <a:pt x="107138" y="1029524"/>
                    <a:pt x="94568" y="1047529"/>
                    <a:pt x="96436" y="1073178"/>
                  </a:cubicBezTo>
                  <a:cubicBezTo>
                    <a:pt x="97456" y="1088466"/>
                    <a:pt x="96776" y="1103753"/>
                    <a:pt x="96946" y="1119040"/>
                  </a:cubicBezTo>
                  <a:cubicBezTo>
                    <a:pt x="96946" y="1122437"/>
                    <a:pt x="97286" y="1125835"/>
                    <a:pt x="98305" y="1129062"/>
                  </a:cubicBezTo>
                  <a:cubicBezTo>
                    <a:pt x="102381" y="1142141"/>
                    <a:pt x="104760" y="1155390"/>
                    <a:pt x="105779" y="1168979"/>
                  </a:cubicBezTo>
                  <a:cubicBezTo>
                    <a:pt x="108157" y="1200063"/>
                    <a:pt x="112063" y="1230977"/>
                    <a:pt x="120726" y="1260872"/>
                  </a:cubicBezTo>
                  <a:cubicBezTo>
                    <a:pt x="132277" y="1300959"/>
                    <a:pt x="144676" y="1340876"/>
                    <a:pt x="157076" y="1380793"/>
                  </a:cubicBezTo>
                  <a:cubicBezTo>
                    <a:pt x="163021" y="1399987"/>
                    <a:pt x="167268" y="1419521"/>
                    <a:pt x="171514" y="1439224"/>
                  </a:cubicBezTo>
                  <a:cubicBezTo>
                    <a:pt x="176610" y="1461985"/>
                    <a:pt x="176270" y="1483727"/>
                    <a:pt x="162512" y="1504110"/>
                  </a:cubicBezTo>
                  <a:cubicBezTo>
                    <a:pt x="154019" y="1516680"/>
                    <a:pt x="147394" y="1530609"/>
                    <a:pt x="140430" y="1544197"/>
                  </a:cubicBezTo>
                  <a:cubicBezTo>
                    <a:pt x="136693" y="1551501"/>
                    <a:pt x="131597" y="1556257"/>
                    <a:pt x="123274" y="1557786"/>
                  </a:cubicBezTo>
                  <a:cubicBezTo>
                    <a:pt x="113592" y="1559485"/>
                    <a:pt x="103910" y="1561693"/>
                    <a:pt x="94228" y="1563731"/>
                  </a:cubicBezTo>
                  <a:cubicBezTo>
                    <a:pt x="90661" y="1564580"/>
                    <a:pt x="87604" y="1565599"/>
                    <a:pt x="85226" y="1569167"/>
                  </a:cubicBezTo>
                  <a:cubicBezTo>
                    <a:pt x="78092" y="1579698"/>
                    <a:pt x="70108" y="1589550"/>
                    <a:pt x="59917" y="1597533"/>
                  </a:cubicBezTo>
                  <a:cubicBezTo>
                    <a:pt x="47007" y="1607724"/>
                    <a:pt x="44120" y="1620974"/>
                    <a:pt x="47347" y="1636940"/>
                  </a:cubicBezTo>
                  <a:cubicBezTo>
                    <a:pt x="51424" y="1656984"/>
                    <a:pt x="66202" y="1666156"/>
                    <a:pt x="82848" y="1670233"/>
                  </a:cubicBezTo>
                  <a:cubicBezTo>
                    <a:pt x="110874" y="1677197"/>
                    <a:pt x="139750" y="1680764"/>
                    <a:pt x="168626" y="1675668"/>
                  </a:cubicBezTo>
                  <a:cubicBezTo>
                    <a:pt x="197333" y="1670572"/>
                    <a:pt x="219754" y="1658003"/>
                    <a:pt x="225699" y="1626239"/>
                  </a:cubicBezTo>
                  <a:cubicBezTo>
                    <a:pt x="227398" y="1616897"/>
                    <a:pt x="233343" y="1609763"/>
                    <a:pt x="241496" y="1605007"/>
                  </a:cubicBezTo>
                  <a:cubicBezTo>
                    <a:pt x="251687" y="1599062"/>
                    <a:pt x="262389" y="1593626"/>
                    <a:pt x="272750" y="1588021"/>
                  </a:cubicBezTo>
                  <a:cubicBezTo>
                    <a:pt x="280733" y="1583774"/>
                    <a:pt x="282092" y="1584284"/>
                    <a:pt x="282092" y="1593966"/>
                  </a:cubicBezTo>
                  <a:cubicBezTo>
                    <a:pt x="282262" y="1610272"/>
                    <a:pt x="283621" y="1626749"/>
                    <a:pt x="279884" y="1643055"/>
                  </a:cubicBezTo>
                  <a:cubicBezTo>
                    <a:pt x="278355" y="1649340"/>
                    <a:pt x="284300" y="1652397"/>
                    <a:pt x="287698" y="1653417"/>
                  </a:cubicBezTo>
                  <a:cubicBezTo>
                    <a:pt x="292114" y="1654606"/>
                    <a:pt x="290925" y="1648830"/>
                    <a:pt x="291095" y="1645943"/>
                  </a:cubicBezTo>
                  <a:cubicBezTo>
                    <a:pt x="291944" y="1632184"/>
                    <a:pt x="292284" y="1618256"/>
                    <a:pt x="292963" y="1604327"/>
                  </a:cubicBezTo>
                  <a:cubicBezTo>
                    <a:pt x="293473" y="1595834"/>
                    <a:pt x="293813" y="1587511"/>
                    <a:pt x="295681" y="1579188"/>
                  </a:cubicBezTo>
                  <a:cubicBezTo>
                    <a:pt x="298229" y="1567638"/>
                    <a:pt x="305363" y="1558805"/>
                    <a:pt x="311648" y="1549633"/>
                  </a:cubicBezTo>
                  <a:cubicBezTo>
                    <a:pt x="318612" y="1539441"/>
                    <a:pt x="322349" y="1529250"/>
                    <a:pt x="316234" y="1517190"/>
                  </a:cubicBezTo>
                  <a:cubicBezTo>
                    <a:pt x="314535" y="1513962"/>
                    <a:pt x="315045" y="1510395"/>
                    <a:pt x="316743" y="1507338"/>
                  </a:cubicBezTo>
                  <a:cubicBezTo>
                    <a:pt x="323028" y="1495618"/>
                    <a:pt x="319631" y="1484916"/>
                    <a:pt x="313686" y="1474385"/>
                  </a:cubicBezTo>
                  <a:cubicBezTo>
                    <a:pt x="308760" y="1465553"/>
                    <a:pt x="300947" y="1459268"/>
                    <a:pt x="294662" y="1451794"/>
                  </a:cubicBezTo>
                  <a:cubicBezTo>
                    <a:pt x="290755" y="1447378"/>
                    <a:pt x="287528" y="1444490"/>
                    <a:pt x="281073" y="1446189"/>
                  </a:cubicBezTo>
                  <a:cubicBezTo>
                    <a:pt x="276317" y="1447378"/>
                    <a:pt x="272920" y="1444830"/>
                    <a:pt x="272071" y="1439734"/>
                  </a:cubicBezTo>
                  <a:cubicBezTo>
                    <a:pt x="271391" y="1436167"/>
                    <a:pt x="270882" y="1432430"/>
                    <a:pt x="270542" y="1428863"/>
                  </a:cubicBezTo>
                  <a:cubicBezTo>
                    <a:pt x="266975" y="1386738"/>
                    <a:pt x="275298" y="1345292"/>
                    <a:pt x="278355" y="1303677"/>
                  </a:cubicBezTo>
                  <a:cubicBezTo>
                    <a:pt x="280564" y="1273272"/>
                    <a:pt x="285829" y="1243037"/>
                    <a:pt x="285659" y="1212293"/>
                  </a:cubicBezTo>
                  <a:cubicBezTo>
                    <a:pt x="285659" y="1202101"/>
                    <a:pt x="285150" y="1191230"/>
                    <a:pt x="280564" y="1182398"/>
                  </a:cubicBezTo>
                  <a:cubicBezTo>
                    <a:pt x="274958" y="1171527"/>
                    <a:pt x="273769" y="1159806"/>
                    <a:pt x="269862" y="1148596"/>
                  </a:cubicBezTo>
                  <a:cubicBezTo>
                    <a:pt x="267315" y="1141292"/>
                    <a:pt x="270372" y="1137725"/>
                    <a:pt x="278016" y="1137725"/>
                  </a:cubicBezTo>
                  <a:cubicBezTo>
                    <a:pt x="289906" y="1137555"/>
                    <a:pt x="301796" y="1138404"/>
                    <a:pt x="313686" y="1138234"/>
                  </a:cubicBezTo>
                  <a:cubicBezTo>
                    <a:pt x="321160" y="1138064"/>
                    <a:pt x="324217" y="1140952"/>
                    <a:pt x="323708" y="1148596"/>
                  </a:cubicBezTo>
                  <a:cubicBezTo>
                    <a:pt x="323198" y="1159636"/>
                    <a:pt x="328803" y="1167280"/>
                    <a:pt x="337296" y="1174414"/>
                  </a:cubicBezTo>
                  <a:cubicBezTo>
                    <a:pt x="351055" y="1185625"/>
                    <a:pt x="368041" y="1187154"/>
                    <a:pt x="383668" y="1187663"/>
                  </a:cubicBezTo>
                  <a:cubicBezTo>
                    <a:pt x="424944" y="1189362"/>
                    <a:pt x="466049" y="1193269"/>
                    <a:pt x="507325" y="1194797"/>
                  </a:cubicBezTo>
                  <a:cubicBezTo>
                    <a:pt x="514120" y="1194967"/>
                    <a:pt x="517007" y="1197345"/>
                    <a:pt x="517007" y="1204309"/>
                  </a:cubicBezTo>
                  <a:cubicBezTo>
                    <a:pt x="516837" y="1234884"/>
                    <a:pt x="513100" y="1265289"/>
                    <a:pt x="509194" y="1295524"/>
                  </a:cubicBezTo>
                  <a:cubicBezTo>
                    <a:pt x="504947" y="1328986"/>
                    <a:pt x="502229" y="1362448"/>
                    <a:pt x="499851" y="1395910"/>
                  </a:cubicBezTo>
                  <a:cubicBezTo>
                    <a:pt x="499512" y="1401176"/>
                    <a:pt x="501210" y="1403724"/>
                    <a:pt x="506816" y="1404064"/>
                  </a:cubicBezTo>
                  <a:cubicBezTo>
                    <a:pt x="535522" y="1405592"/>
                    <a:pt x="564228" y="1410688"/>
                    <a:pt x="593104" y="1408140"/>
                  </a:cubicBezTo>
                  <a:cubicBezTo>
                    <a:pt x="597520" y="1407801"/>
                    <a:pt x="602107" y="1407970"/>
                    <a:pt x="606693" y="1407970"/>
                  </a:cubicBezTo>
                  <a:cubicBezTo>
                    <a:pt x="612128" y="1407970"/>
                    <a:pt x="615016" y="1410348"/>
                    <a:pt x="615016" y="1416293"/>
                  </a:cubicBezTo>
                  <a:cubicBezTo>
                    <a:pt x="614676" y="1439564"/>
                    <a:pt x="614506" y="1462665"/>
                    <a:pt x="614167" y="1485936"/>
                  </a:cubicBezTo>
                  <a:cubicBezTo>
                    <a:pt x="614167" y="1488484"/>
                    <a:pt x="614336" y="1491201"/>
                    <a:pt x="610430" y="1490861"/>
                  </a:cubicBezTo>
                  <a:cubicBezTo>
                    <a:pt x="593953" y="1489672"/>
                    <a:pt x="577137" y="1491541"/>
                    <a:pt x="560831" y="1486105"/>
                  </a:cubicBezTo>
                  <a:cubicBezTo>
                    <a:pt x="524991" y="1474046"/>
                    <a:pt x="488980" y="1462325"/>
                    <a:pt x="452801" y="1450945"/>
                  </a:cubicBezTo>
                  <a:cubicBezTo>
                    <a:pt x="438363" y="1446358"/>
                    <a:pt x="436154" y="1447717"/>
                    <a:pt x="429870" y="1458928"/>
                  </a:cubicBezTo>
                  <a:cubicBezTo>
                    <a:pt x="428341" y="1461646"/>
                    <a:pt x="428341" y="1464194"/>
                    <a:pt x="428341" y="1467081"/>
                  </a:cubicBezTo>
                  <a:cubicBezTo>
                    <a:pt x="428341" y="1479821"/>
                    <a:pt x="428511" y="1492560"/>
                    <a:pt x="428171" y="1505300"/>
                  </a:cubicBezTo>
                  <a:cubicBezTo>
                    <a:pt x="428001" y="1512264"/>
                    <a:pt x="428341" y="1518718"/>
                    <a:pt x="434626" y="1523474"/>
                  </a:cubicBezTo>
                  <a:cubicBezTo>
                    <a:pt x="437004" y="1525343"/>
                    <a:pt x="439042" y="1528570"/>
                    <a:pt x="438193" y="1531628"/>
                  </a:cubicBezTo>
                  <a:cubicBezTo>
                    <a:pt x="435645" y="1541479"/>
                    <a:pt x="440571" y="1547085"/>
                    <a:pt x="448214" y="1551671"/>
                  </a:cubicBezTo>
                  <a:cubicBezTo>
                    <a:pt x="450592" y="1553030"/>
                    <a:pt x="451951" y="1555238"/>
                    <a:pt x="451611" y="1557956"/>
                  </a:cubicBezTo>
                  <a:cubicBezTo>
                    <a:pt x="451272" y="1560843"/>
                    <a:pt x="448554" y="1560843"/>
                    <a:pt x="446346" y="1561523"/>
                  </a:cubicBezTo>
                  <a:cubicBezTo>
                    <a:pt x="414582" y="1569846"/>
                    <a:pt x="382988" y="1578679"/>
                    <a:pt x="350715" y="1584454"/>
                  </a:cubicBezTo>
                  <a:cubicBezTo>
                    <a:pt x="336277" y="1587002"/>
                    <a:pt x="327954" y="1598722"/>
                    <a:pt x="327954" y="1610782"/>
                  </a:cubicBezTo>
                  <a:cubicBezTo>
                    <a:pt x="327954" y="1623861"/>
                    <a:pt x="327784" y="1636770"/>
                    <a:pt x="327954" y="1649850"/>
                  </a:cubicBezTo>
                  <a:cubicBezTo>
                    <a:pt x="327954" y="1656984"/>
                    <a:pt x="330332" y="1662929"/>
                    <a:pt x="335428" y="1668194"/>
                  </a:cubicBezTo>
                  <a:cubicBezTo>
                    <a:pt x="340863" y="1673800"/>
                    <a:pt x="346639" y="1679575"/>
                    <a:pt x="346809" y="1688407"/>
                  </a:cubicBezTo>
                  <a:cubicBezTo>
                    <a:pt x="346809" y="1691125"/>
                    <a:pt x="349866" y="1692314"/>
                    <a:pt x="351904" y="1693673"/>
                  </a:cubicBezTo>
                  <a:cubicBezTo>
                    <a:pt x="363285" y="1701317"/>
                    <a:pt x="383498" y="1698259"/>
                    <a:pt x="395558" y="1687219"/>
                  </a:cubicBezTo>
                  <a:cubicBezTo>
                    <a:pt x="405919" y="1677706"/>
                    <a:pt x="408637" y="1664627"/>
                    <a:pt x="410166" y="1651888"/>
                  </a:cubicBezTo>
                  <a:cubicBezTo>
                    <a:pt x="411015" y="1643905"/>
                    <a:pt x="405070" y="1637450"/>
                    <a:pt x="398615" y="1632354"/>
                  </a:cubicBezTo>
                  <a:cubicBezTo>
                    <a:pt x="395728" y="1630146"/>
                    <a:pt x="394539" y="1626919"/>
                    <a:pt x="395388" y="1623182"/>
                  </a:cubicBezTo>
                  <a:cubicBezTo>
                    <a:pt x="396407" y="1619105"/>
                    <a:pt x="400314" y="1619785"/>
                    <a:pt x="403032" y="1619445"/>
                  </a:cubicBezTo>
                  <a:cubicBezTo>
                    <a:pt x="435645" y="1614349"/>
                    <a:pt x="468597" y="1611971"/>
                    <a:pt x="500701" y="1603478"/>
                  </a:cubicBezTo>
                  <a:cubicBezTo>
                    <a:pt x="522103" y="1597703"/>
                    <a:pt x="544694" y="1595665"/>
                    <a:pt x="566606" y="1591928"/>
                  </a:cubicBezTo>
                  <a:cubicBezTo>
                    <a:pt x="583082" y="1589210"/>
                    <a:pt x="599389" y="1584963"/>
                    <a:pt x="616205" y="1587341"/>
                  </a:cubicBezTo>
                  <a:cubicBezTo>
                    <a:pt x="626736" y="1588870"/>
                    <a:pt x="634719" y="1592947"/>
                    <a:pt x="638626" y="1604667"/>
                  </a:cubicBezTo>
                  <a:cubicBezTo>
                    <a:pt x="647629" y="1630655"/>
                    <a:pt x="655952" y="1656984"/>
                    <a:pt x="663935" y="1683312"/>
                  </a:cubicBezTo>
                  <a:cubicBezTo>
                    <a:pt x="668861" y="1699448"/>
                    <a:pt x="672938" y="1715075"/>
                    <a:pt x="667502" y="1731891"/>
                  </a:cubicBezTo>
                  <a:cubicBezTo>
                    <a:pt x="664954" y="1739875"/>
                    <a:pt x="665124" y="1748707"/>
                    <a:pt x="665634" y="1757200"/>
                  </a:cubicBezTo>
                  <a:cubicBezTo>
                    <a:pt x="666993" y="1780471"/>
                    <a:pt x="688735" y="1802043"/>
                    <a:pt x="712345" y="1803402"/>
                  </a:cubicBezTo>
                  <a:cubicBezTo>
                    <a:pt x="734257" y="1804591"/>
                    <a:pt x="759905" y="1784378"/>
                    <a:pt x="763642" y="1762976"/>
                  </a:cubicBezTo>
                  <a:cubicBezTo>
                    <a:pt x="765001" y="1755842"/>
                    <a:pt x="763642" y="1748877"/>
                    <a:pt x="760415" y="1742423"/>
                  </a:cubicBezTo>
                  <a:cubicBezTo>
                    <a:pt x="753791" y="1728664"/>
                    <a:pt x="742580" y="1719152"/>
                    <a:pt x="730860" y="1710319"/>
                  </a:cubicBezTo>
                  <a:cubicBezTo>
                    <a:pt x="728482" y="1708451"/>
                    <a:pt x="726783" y="1707092"/>
                    <a:pt x="725934" y="1704204"/>
                  </a:cubicBezTo>
                  <a:cubicBezTo>
                    <a:pt x="714553" y="1668024"/>
                    <a:pt x="702663" y="1632184"/>
                    <a:pt x="695189" y="1594985"/>
                  </a:cubicBezTo>
                  <a:cubicBezTo>
                    <a:pt x="692811" y="1583435"/>
                    <a:pt x="694000" y="1581906"/>
                    <a:pt x="705890" y="1581736"/>
                  </a:cubicBezTo>
                  <a:cubicBezTo>
                    <a:pt x="707929" y="1581736"/>
                    <a:pt x="709797" y="1582076"/>
                    <a:pt x="711835" y="1582246"/>
                  </a:cubicBezTo>
                  <a:cubicBezTo>
                    <a:pt x="735786" y="1584793"/>
                    <a:pt x="759566" y="1587681"/>
                    <a:pt x="783516" y="1589719"/>
                  </a:cubicBezTo>
                  <a:cubicBezTo>
                    <a:pt x="831756" y="1593626"/>
                    <a:pt x="879996" y="1596514"/>
                    <a:pt x="928236" y="1601270"/>
                  </a:cubicBezTo>
                  <a:cubicBezTo>
                    <a:pt x="948449" y="1603308"/>
                    <a:pt x="948449" y="1603138"/>
                    <a:pt x="942844" y="1623182"/>
                  </a:cubicBezTo>
                  <a:cubicBezTo>
                    <a:pt x="941315" y="1628617"/>
                    <a:pt x="939446" y="1634732"/>
                    <a:pt x="943353" y="1639488"/>
                  </a:cubicBezTo>
                  <a:cubicBezTo>
                    <a:pt x="947600" y="1644754"/>
                    <a:pt x="950148" y="1650529"/>
                    <a:pt x="951506" y="1656984"/>
                  </a:cubicBezTo>
                  <a:cubicBezTo>
                    <a:pt x="952356" y="1661060"/>
                    <a:pt x="954734" y="1662759"/>
                    <a:pt x="958980" y="1663778"/>
                  </a:cubicBezTo>
                  <a:cubicBezTo>
                    <a:pt x="969002" y="1665986"/>
                    <a:pt x="979193" y="1665816"/>
                    <a:pt x="989385" y="1666496"/>
                  </a:cubicBezTo>
                  <a:cubicBezTo>
                    <a:pt x="996179" y="1667005"/>
                    <a:pt x="999916" y="1664118"/>
                    <a:pt x="1002974" y="1659531"/>
                  </a:cubicBezTo>
                  <a:cubicBezTo>
                    <a:pt x="1012656" y="1645263"/>
                    <a:pt x="1014015" y="1629297"/>
                    <a:pt x="1010278" y="1613160"/>
                  </a:cubicBezTo>
                  <a:close/>
                  <a:moveTo>
                    <a:pt x="893245" y="959203"/>
                  </a:moveTo>
                  <a:cubicBezTo>
                    <a:pt x="900379" y="964808"/>
                    <a:pt x="906154" y="960732"/>
                    <a:pt x="911929" y="957674"/>
                  </a:cubicBezTo>
                  <a:cubicBezTo>
                    <a:pt x="921611" y="952748"/>
                    <a:pt x="921611" y="952578"/>
                    <a:pt x="923310" y="963110"/>
                  </a:cubicBezTo>
                  <a:cubicBezTo>
                    <a:pt x="929425" y="999459"/>
                    <a:pt x="935540" y="1035639"/>
                    <a:pt x="941655" y="1071989"/>
                  </a:cubicBezTo>
                  <a:cubicBezTo>
                    <a:pt x="942504" y="1076745"/>
                    <a:pt x="942674" y="1081501"/>
                    <a:pt x="943183" y="1086257"/>
                  </a:cubicBezTo>
                  <a:cubicBezTo>
                    <a:pt x="943013" y="1086257"/>
                    <a:pt x="942844" y="1086257"/>
                    <a:pt x="942504" y="1086257"/>
                  </a:cubicBezTo>
                  <a:cubicBezTo>
                    <a:pt x="942504" y="1090164"/>
                    <a:pt x="942674" y="1094241"/>
                    <a:pt x="942504" y="1098147"/>
                  </a:cubicBezTo>
                  <a:cubicBezTo>
                    <a:pt x="942334" y="1100865"/>
                    <a:pt x="940805" y="1103073"/>
                    <a:pt x="937748" y="1103073"/>
                  </a:cubicBezTo>
                  <a:cubicBezTo>
                    <a:pt x="934690" y="1103243"/>
                    <a:pt x="933501" y="1101205"/>
                    <a:pt x="932822" y="1098317"/>
                  </a:cubicBezTo>
                  <a:cubicBezTo>
                    <a:pt x="928066" y="1076066"/>
                    <a:pt x="919573" y="1054833"/>
                    <a:pt x="912269" y="1033261"/>
                  </a:cubicBezTo>
                  <a:cubicBezTo>
                    <a:pt x="905645" y="1013897"/>
                    <a:pt x="897152" y="995213"/>
                    <a:pt x="893245" y="974830"/>
                  </a:cubicBezTo>
                  <a:cubicBezTo>
                    <a:pt x="892565" y="970753"/>
                    <a:pt x="888828" y="967526"/>
                    <a:pt x="888998" y="962940"/>
                  </a:cubicBezTo>
                  <a:cubicBezTo>
                    <a:pt x="888998" y="960562"/>
                    <a:pt x="889508" y="956145"/>
                    <a:pt x="893245" y="959203"/>
                  </a:cubicBezTo>
                  <a:close/>
                </a:path>
              </a:pathLst>
            </a:custGeom>
            <a:grpFill/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7D9DFAD-10C0-4FE1-8B9D-E303E99E89A1}"/>
              </a:ext>
            </a:extLst>
          </p:cNvPr>
          <p:cNvSpPr txBox="1"/>
          <p:nvPr/>
        </p:nvSpPr>
        <p:spPr>
          <a:xfrm>
            <a:off x="1524689" y="4069287"/>
            <a:ext cx="165324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Download full 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AF3DC5-C420-476B-935C-C3F854DA72E3}"/>
              </a:ext>
            </a:extLst>
          </p:cNvPr>
          <p:cNvSpPr txBox="1"/>
          <p:nvPr/>
        </p:nvSpPr>
        <p:spPr>
          <a:xfrm>
            <a:off x="8691085" y="2029321"/>
            <a:ext cx="15852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Handling issues</a:t>
            </a:r>
          </a:p>
        </p:txBody>
      </p:sp>
      <p:sp>
        <p:nvSpPr>
          <p:cNvPr id="21" name="Teardrop 1">
            <a:extLst>
              <a:ext uri="{FF2B5EF4-FFF2-40B4-BE49-F238E27FC236}">
                <a16:creationId xmlns:a16="http://schemas.microsoft.com/office/drawing/2014/main" id="{E7383128-143C-4A29-A12A-9A034A2FFF82}"/>
              </a:ext>
            </a:extLst>
          </p:cNvPr>
          <p:cNvSpPr/>
          <p:nvPr/>
        </p:nvSpPr>
        <p:spPr>
          <a:xfrm rot="18805991">
            <a:off x="3419135" y="4260496"/>
            <a:ext cx="504000" cy="50400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Donut 39">
            <a:extLst>
              <a:ext uri="{FF2B5EF4-FFF2-40B4-BE49-F238E27FC236}">
                <a16:creationId xmlns:a16="http://schemas.microsoft.com/office/drawing/2014/main" id="{F949E12D-36D8-40D6-9675-C4707B11EAE5}"/>
              </a:ext>
            </a:extLst>
          </p:cNvPr>
          <p:cNvSpPr/>
          <p:nvPr/>
        </p:nvSpPr>
        <p:spPr>
          <a:xfrm>
            <a:off x="8080255" y="2242753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BDEA6E77-B52A-4861-8116-6187BB96C478}"/>
              </a:ext>
            </a:extLst>
          </p:cNvPr>
          <p:cNvSpPr/>
          <p:nvPr/>
        </p:nvSpPr>
        <p:spPr>
          <a:xfrm rot="18900000">
            <a:off x="3526735" y="2450243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rgbClr val="00BD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81E98B77-1125-41A7-86AA-58B5E1A3E542}"/>
              </a:ext>
            </a:extLst>
          </p:cNvPr>
          <p:cNvSpPr txBox="1"/>
          <p:nvPr/>
        </p:nvSpPr>
        <p:spPr>
          <a:xfrm>
            <a:off x="840828" y="1998543"/>
            <a:ext cx="225018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Difficult to find relevant information</a:t>
            </a:r>
          </a:p>
        </p:txBody>
      </p:sp>
    </p:spTree>
    <p:extLst>
      <p:ext uri="{BB962C8B-B14F-4D97-AF65-F5344CB8AC3E}">
        <p14:creationId xmlns:p14="http://schemas.microsoft.com/office/powerpoint/2010/main" val="2301143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Solution Demo</a:t>
            </a:r>
          </a:p>
        </p:txBody>
      </p:sp>
      <p:pic>
        <p:nvPicPr>
          <p:cNvPr id="14" name="29486AB">
            <a:hlinkClick r:id="" action="ppaction://media"/>
            <a:extLst>
              <a:ext uri="{FF2B5EF4-FFF2-40B4-BE49-F238E27FC236}">
                <a16:creationId xmlns:a16="http://schemas.microsoft.com/office/drawing/2014/main" id="{C86BC60B-B563-4986-88AC-3A3BE1793D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7213" y="1063756"/>
            <a:ext cx="8222156" cy="561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6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4AF7D2F-F880-480E-8C4B-B56ADFE7E1BC}"/>
              </a:ext>
            </a:extLst>
          </p:cNvPr>
          <p:cNvGrpSpPr/>
          <p:nvPr/>
        </p:nvGrpSpPr>
        <p:grpSpPr>
          <a:xfrm>
            <a:off x="7624188" y="2572174"/>
            <a:ext cx="1971495" cy="2517329"/>
            <a:chOff x="-1387366" y="1367268"/>
            <a:chExt cx="1383507" cy="1610304"/>
          </a:xfrm>
        </p:grpSpPr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03CF07F8-84ED-4D10-9A8B-12C9B295C07C}"/>
                </a:ext>
              </a:extLst>
            </p:cNvPr>
            <p:cNvSpPr/>
            <p:nvPr/>
          </p:nvSpPr>
          <p:spPr>
            <a:xfrm>
              <a:off x="-1387366" y="1367268"/>
              <a:ext cx="1383507" cy="16103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A71DCAD8-E644-41C5-A757-CB0F8C41CA61}"/>
                </a:ext>
              </a:extLst>
            </p:cNvPr>
            <p:cNvSpPr txBox="1"/>
            <p:nvPr/>
          </p:nvSpPr>
          <p:spPr>
            <a:xfrm>
              <a:off x="-1096874" y="1442014"/>
              <a:ext cx="856213" cy="23625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de-CH" dirty="0"/>
                <a:t>SUPER - API</a:t>
              </a:r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5D737BD3-439B-4D4C-8557-9D60B3A4FDA3}"/>
              </a:ext>
            </a:extLst>
          </p:cNvPr>
          <p:cNvGrpSpPr/>
          <p:nvPr/>
        </p:nvGrpSpPr>
        <p:grpSpPr>
          <a:xfrm>
            <a:off x="4428337" y="4798675"/>
            <a:ext cx="954107" cy="1249740"/>
            <a:chOff x="-1387366" y="1367268"/>
            <a:chExt cx="1383507" cy="1610304"/>
          </a:xfrm>
        </p:grpSpPr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C4F4FC16-B399-444E-8508-12E0E34A2B7B}"/>
                </a:ext>
              </a:extLst>
            </p:cNvPr>
            <p:cNvSpPr/>
            <p:nvPr/>
          </p:nvSpPr>
          <p:spPr>
            <a:xfrm>
              <a:off x="-1387366" y="1367268"/>
              <a:ext cx="1383507" cy="16103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BE400D92-1F87-4544-A706-6B04BCD9E66B}"/>
                </a:ext>
              </a:extLst>
            </p:cNvPr>
            <p:cNvSpPr txBox="1"/>
            <p:nvPr/>
          </p:nvSpPr>
          <p:spPr>
            <a:xfrm>
              <a:off x="-1162590" y="1442060"/>
              <a:ext cx="807048" cy="475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dirty="0"/>
                <a:t>API</a:t>
              </a:r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4645F510-D91D-433F-96D7-80C257D233BF}"/>
              </a:ext>
            </a:extLst>
          </p:cNvPr>
          <p:cNvGrpSpPr/>
          <p:nvPr/>
        </p:nvGrpSpPr>
        <p:grpSpPr>
          <a:xfrm>
            <a:off x="5744910" y="3964747"/>
            <a:ext cx="954107" cy="1249740"/>
            <a:chOff x="-1387366" y="1367268"/>
            <a:chExt cx="1383507" cy="1610304"/>
          </a:xfrm>
        </p:grpSpPr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6EB23A9A-BA88-456E-B5BD-B6E2D5EA88C1}"/>
                </a:ext>
              </a:extLst>
            </p:cNvPr>
            <p:cNvSpPr/>
            <p:nvPr/>
          </p:nvSpPr>
          <p:spPr>
            <a:xfrm>
              <a:off x="-1387366" y="1367268"/>
              <a:ext cx="1383507" cy="16103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93" name="Textfeld 92">
              <a:extLst>
                <a:ext uri="{FF2B5EF4-FFF2-40B4-BE49-F238E27FC236}">
                  <a16:creationId xmlns:a16="http://schemas.microsoft.com/office/drawing/2014/main" id="{45147E29-E16E-4BA7-B36C-30F6E256E2B5}"/>
                </a:ext>
              </a:extLst>
            </p:cNvPr>
            <p:cNvSpPr txBox="1"/>
            <p:nvPr/>
          </p:nvSpPr>
          <p:spPr>
            <a:xfrm>
              <a:off x="-1162590" y="1442060"/>
              <a:ext cx="807048" cy="475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dirty="0"/>
                <a:t>API</a:t>
              </a:r>
            </a:p>
          </p:txBody>
        </p:sp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7A79B0CF-E461-42A2-B6BF-12D2A606957C}"/>
              </a:ext>
            </a:extLst>
          </p:cNvPr>
          <p:cNvGrpSpPr/>
          <p:nvPr/>
        </p:nvGrpSpPr>
        <p:grpSpPr>
          <a:xfrm>
            <a:off x="4575336" y="3347267"/>
            <a:ext cx="954107" cy="1249740"/>
            <a:chOff x="-1387366" y="1367268"/>
            <a:chExt cx="1383507" cy="1610304"/>
          </a:xfrm>
        </p:grpSpPr>
        <p:sp>
          <p:nvSpPr>
            <p:cNvPr id="89" name="Rechteck 88">
              <a:extLst>
                <a:ext uri="{FF2B5EF4-FFF2-40B4-BE49-F238E27FC236}">
                  <a16:creationId xmlns:a16="http://schemas.microsoft.com/office/drawing/2014/main" id="{4441EFFF-4304-4121-96A7-28A3548D7801}"/>
                </a:ext>
              </a:extLst>
            </p:cNvPr>
            <p:cNvSpPr/>
            <p:nvPr/>
          </p:nvSpPr>
          <p:spPr>
            <a:xfrm>
              <a:off x="-1387366" y="1367268"/>
              <a:ext cx="1383507" cy="16103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47434A67-1D4B-4A3F-9305-A34491C16D46}"/>
                </a:ext>
              </a:extLst>
            </p:cNvPr>
            <p:cNvSpPr txBox="1"/>
            <p:nvPr/>
          </p:nvSpPr>
          <p:spPr>
            <a:xfrm>
              <a:off x="-1162590" y="1442060"/>
              <a:ext cx="807048" cy="475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dirty="0"/>
                <a:t>API</a:t>
              </a:r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607F7DD3-5CDE-4745-85DC-58B61AD7BBE4}"/>
              </a:ext>
            </a:extLst>
          </p:cNvPr>
          <p:cNvGrpSpPr/>
          <p:nvPr/>
        </p:nvGrpSpPr>
        <p:grpSpPr>
          <a:xfrm>
            <a:off x="6312217" y="2689022"/>
            <a:ext cx="954107" cy="1249740"/>
            <a:chOff x="-1387366" y="1367268"/>
            <a:chExt cx="1383507" cy="1610304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17E9594A-069F-4EE8-AA4C-351AF363D61B}"/>
                </a:ext>
              </a:extLst>
            </p:cNvPr>
            <p:cNvSpPr/>
            <p:nvPr/>
          </p:nvSpPr>
          <p:spPr>
            <a:xfrm>
              <a:off x="-1387366" y="1367268"/>
              <a:ext cx="1383507" cy="16103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39D94359-CDBC-4067-9B08-CBCC2FF9F147}"/>
                </a:ext>
              </a:extLst>
            </p:cNvPr>
            <p:cNvSpPr txBox="1"/>
            <p:nvPr/>
          </p:nvSpPr>
          <p:spPr>
            <a:xfrm>
              <a:off x="-1162590" y="1442060"/>
              <a:ext cx="807048" cy="475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dirty="0"/>
                <a:t>API</a:t>
              </a:r>
            </a:p>
          </p:txBody>
        </p:sp>
      </p:grp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9697EA26-6750-44CC-9BE9-F5B1E2E5ECA1}"/>
              </a:ext>
            </a:extLst>
          </p:cNvPr>
          <p:cNvGrpSpPr/>
          <p:nvPr/>
        </p:nvGrpSpPr>
        <p:grpSpPr>
          <a:xfrm>
            <a:off x="5358110" y="2541080"/>
            <a:ext cx="954107" cy="1249740"/>
            <a:chOff x="-1387366" y="1367268"/>
            <a:chExt cx="1383507" cy="1610304"/>
          </a:xfrm>
        </p:grpSpPr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55B6393-0317-4638-8D50-7DCF6C466DD8}"/>
                </a:ext>
              </a:extLst>
            </p:cNvPr>
            <p:cNvSpPr/>
            <p:nvPr/>
          </p:nvSpPr>
          <p:spPr>
            <a:xfrm>
              <a:off x="-1387366" y="1367268"/>
              <a:ext cx="1383507" cy="16103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6625C71C-2340-4A8C-BBA5-22C13243FBE2}"/>
                </a:ext>
              </a:extLst>
            </p:cNvPr>
            <p:cNvSpPr txBox="1"/>
            <p:nvPr/>
          </p:nvSpPr>
          <p:spPr>
            <a:xfrm>
              <a:off x="-1162590" y="1442060"/>
              <a:ext cx="807048" cy="475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dirty="0"/>
                <a:t>API</a:t>
              </a:r>
            </a:p>
          </p:txBody>
        </p: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250D8DC-9D61-487E-AEC9-CD44F882C998}"/>
              </a:ext>
            </a:extLst>
          </p:cNvPr>
          <p:cNvGrpSpPr/>
          <p:nvPr/>
        </p:nvGrpSpPr>
        <p:grpSpPr>
          <a:xfrm>
            <a:off x="5936845" y="1159016"/>
            <a:ext cx="954107" cy="1249740"/>
            <a:chOff x="-1387366" y="1367268"/>
            <a:chExt cx="1383507" cy="1610304"/>
          </a:xfrm>
        </p:grpSpPr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4E4880E0-03A2-489D-9A98-17C54ECB0957}"/>
                </a:ext>
              </a:extLst>
            </p:cNvPr>
            <p:cNvSpPr/>
            <p:nvPr/>
          </p:nvSpPr>
          <p:spPr>
            <a:xfrm>
              <a:off x="-1387366" y="1367268"/>
              <a:ext cx="1383507" cy="16103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EA8460EC-127F-449D-965E-B66A53B98904}"/>
                </a:ext>
              </a:extLst>
            </p:cNvPr>
            <p:cNvSpPr txBox="1"/>
            <p:nvPr/>
          </p:nvSpPr>
          <p:spPr>
            <a:xfrm>
              <a:off x="-1162590" y="1442060"/>
              <a:ext cx="807048" cy="475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dirty="0"/>
                <a:t>API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9E3F930A-9704-42B9-B5C4-A431689814D9}"/>
              </a:ext>
            </a:extLst>
          </p:cNvPr>
          <p:cNvGrpSpPr/>
          <p:nvPr/>
        </p:nvGrpSpPr>
        <p:grpSpPr>
          <a:xfrm>
            <a:off x="4567173" y="1392242"/>
            <a:ext cx="954107" cy="1249740"/>
            <a:chOff x="-1387366" y="1367268"/>
            <a:chExt cx="1383507" cy="1610304"/>
          </a:xfrm>
        </p:grpSpPr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B0681A8E-9B25-4599-A148-A852F2D0DC74}"/>
                </a:ext>
              </a:extLst>
            </p:cNvPr>
            <p:cNvSpPr/>
            <p:nvPr/>
          </p:nvSpPr>
          <p:spPr>
            <a:xfrm>
              <a:off x="-1387366" y="1367268"/>
              <a:ext cx="1383507" cy="16103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4CACE35E-E7DA-468E-AB06-74CD47A54AC7}"/>
                </a:ext>
              </a:extLst>
            </p:cNvPr>
            <p:cNvSpPr txBox="1"/>
            <p:nvPr/>
          </p:nvSpPr>
          <p:spPr>
            <a:xfrm>
              <a:off x="-1162590" y="1442060"/>
              <a:ext cx="807048" cy="475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dirty="0"/>
                <a:t>API</a:t>
              </a:r>
            </a:p>
          </p:txBody>
        </p:sp>
      </p:grp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1523DE1-C7A6-4187-827F-515DD6757677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 dirty="0"/>
              <a:t>How does it work?</a:t>
            </a: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DE241E48-C6A0-4BC1-96D8-A411CC598C0A}"/>
              </a:ext>
            </a:extLst>
          </p:cNvPr>
          <p:cNvGrpSpPr/>
          <p:nvPr/>
        </p:nvGrpSpPr>
        <p:grpSpPr>
          <a:xfrm>
            <a:off x="483520" y="1861431"/>
            <a:ext cx="578735" cy="671331"/>
            <a:chOff x="787078" y="1875099"/>
            <a:chExt cx="578735" cy="671331"/>
          </a:xfrm>
        </p:grpSpPr>
        <p:sp>
          <p:nvSpPr>
            <p:cNvPr id="7" name="Folded Corner 3">
              <a:extLst>
                <a:ext uri="{FF2B5EF4-FFF2-40B4-BE49-F238E27FC236}">
                  <a16:creationId xmlns:a16="http://schemas.microsoft.com/office/drawing/2014/main" id="{055DAC0F-C867-4E1A-83D0-1A4D5CD37046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/>
                <a:t>csv</a:t>
              </a:r>
              <a:endParaRPr lang="en-CH" dirty="0"/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94B74916-F53B-433A-A40B-C87F698143C6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CC8FE7E-BA24-4644-95EE-E6A781396AE8}"/>
              </a:ext>
            </a:extLst>
          </p:cNvPr>
          <p:cNvGrpSpPr/>
          <p:nvPr/>
        </p:nvGrpSpPr>
        <p:grpSpPr>
          <a:xfrm>
            <a:off x="2271809" y="3159508"/>
            <a:ext cx="578735" cy="671331"/>
            <a:chOff x="787078" y="1875099"/>
            <a:chExt cx="578735" cy="671331"/>
          </a:xfrm>
        </p:grpSpPr>
        <p:sp>
          <p:nvSpPr>
            <p:cNvPr id="10" name="Folded Corner 9">
              <a:extLst>
                <a:ext uri="{FF2B5EF4-FFF2-40B4-BE49-F238E27FC236}">
                  <a16:creationId xmlns:a16="http://schemas.microsoft.com/office/drawing/2014/main" id="{342DD81F-D63A-4415-AA43-62B18ED002F2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461021-1250-4604-B664-E1316AEE5494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D40397-631A-4FB4-A39C-6C6A6D5140B2}"/>
              </a:ext>
            </a:extLst>
          </p:cNvPr>
          <p:cNvGrpSpPr/>
          <p:nvPr/>
        </p:nvGrpSpPr>
        <p:grpSpPr>
          <a:xfrm>
            <a:off x="346552" y="5290961"/>
            <a:ext cx="578735" cy="671331"/>
            <a:chOff x="787078" y="1875099"/>
            <a:chExt cx="578735" cy="671331"/>
          </a:xfrm>
        </p:grpSpPr>
        <p:sp>
          <p:nvSpPr>
            <p:cNvPr id="13" name="Folded Corner 12">
              <a:extLst>
                <a:ext uri="{FF2B5EF4-FFF2-40B4-BE49-F238E27FC236}">
                  <a16:creationId xmlns:a16="http://schemas.microsoft.com/office/drawing/2014/main" id="{A6692D8F-9BF8-4798-BCD4-F2245B0A146D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6CE3B7E-3059-4812-A195-74F2213576E5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6249F9-ADEF-44B3-A156-43C6B2685965}"/>
              </a:ext>
            </a:extLst>
          </p:cNvPr>
          <p:cNvGrpSpPr/>
          <p:nvPr/>
        </p:nvGrpSpPr>
        <p:grpSpPr>
          <a:xfrm>
            <a:off x="1693074" y="4467446"/>
            <a:ext cx="578735" cy="671331"/>
            <a:chOff x="787078" y="1875099"/>
            <a:chExt cx="578735" cy="671331"/>
          </a:xfrm>
        </p:grpSpPr>
        <p:sp>
          <p:nvSpPr>
            <p:cNvPr id="16" name="Folded Corner 15">
              <a:extLst>
                <a:ext uri="{FF2B5EF4-FFF2-40B4-BE49-F238E27FC236}">
                  <a16:creationId xmlns:a16="http://schemas.microsoft.com/office/drawing/2014/main" id="{EEE30CB7-9AD3-4132-8FAB-95BF391EDA65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477456-7DC9-4B6F-9871-8243F47ABB29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AD9BBC-D166-4FE8-8FE7-C7B8A0BBD33F}"/>
              </a:ext>
            </a:extLst>
          </p:cNvPr>
          <p:cNvGrpSpPr/>
          <p:nvPr/>
        </p:nvGrpSpPr>
        <p:grpSpPr>
          <a:xfrm>
            <a:off x="1824255" y="1612575"/>
            <a:ext cx="578735" cy="671331"/>
            <a:chOff x="787078" y="1875099"/>
            <a:chExt cx="578735" cy="671331"/>
          </a:xfrm>
        </p:grpSpPr>
        <p:sp>
          <p:nvSpPr>
            <p:cNvPr id="19" name="Folded Corner 18">
              <a:extLst>
                <a:ext uri="{FF2B5EF4-FFF2-40B4-BE49-F238E27FC236}">
                  <a16:creationId xmlns:a16="http://schemas.microsoft.com/office/drawing/2014/main" id="{BAA7394F-6BFA-4490-A2B8-962578329768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4FF4880-75C8-45D4-B640-5F28ABC523B8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5DED43-392C-444F-9936-78250B64FF2D}"/>
              </a:ext>
            </a:extLst>
          </p:cNvPr>
          <p:cNvGrpSpPr/>
          <p:nvPr/>
        </p:nvGrpSpPr>
        <p:grpSpPr>
          <a:xfrm>
            <a:off x="1245520" y="3016972"/>
            <a:ext cx="578735" cy="671331"/>
            <a:chOff x="787078" y="1875099"/>
            <a:chExt cx="578735" cy="671331"/>
          </a:xfrm>
        </p:grpSpPr>
        <p:sp>
          <p:nvSpPr>
            <p:cNvPr id="22" name="Folded Corner 21">
              <a:extLst>
                <a:ext uri="{FF2B5EF4-FFF2-40B4-BE49-F238E27FC236}">
                  <a16:creationId xmlns:a16="http://schemas.microsoft.com/office/drawing/2014/main" id="{1485BD03-BB97-4421-BB23-A8CB65CBD307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2DE583F-2C61-4C32-9AC3-68D9273A87F5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FF4F4E6-9FE4-43BD-A5E0-92A9849FCB48}"/>
              </a:ext>
            </a:extLst>
          </p:cNvPr>
          <p:cNvGrpSpPr/>
          <p:nvPr/>
        </p:nvGrpSpPr>
        <p:grpSpPr>
          <a:xfrm>
            <a:off x="483519" y="3744029"/>
            <a:ext cx="578735" cy="671331"/>
            <a:chOff x="787078" y="1875099"/>
            <a:chExt cx="578735" cy="671331"/>
          </a:xfrm>
        </p:grpSpPr>
        <p:sp>
          <p:nvSpPr>
            <p:cNvPr id="25" name="Folded Corner 24">
              <a:extLst>
                <a:ext uri="{FF2B5EF4-FFF2-40B4-BE49-F238E27FC236}">
                  <a16:creationId xmlns:a16="http://schemas.microsoft.com/office/drawing/2014/main" id="{6FF772BC-10FE-456A-BE03-77F35AB24B44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4BD7FC-7B59-432A-BCE3-6D23BAC8383F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3037FE-08AE-48C5-AB43-914835D8BA9F}"/>
              </a:ext>
            </a:extLst>
          </p:cNvPr>
          <p:cNvGrpSpPr/>
          <p:nvPr/>
        </p:nvGrpSpPr>
        <p:grpSpPr>
          <a:xfrm>
            <a:off x="7908572" y="3188363"/>
            <a:ext cx="1520142" cy="1763361"/>
            <a:chOff x="787078" y="1875099"/>
            <a:chExt cx="578735" cy="671331"/>
          </a:xfrm>
        </p:grpSpPr>
        <p:sp>
          <p:nvSpPr>
            <p:cNvPr id="28" name="Folded Corner 27">
              <a:extLst>
                <a:ext uri="{FF2B5EF4-FFF2-40B4-BE49-F238E27FC236}">
                  <a16:creationId xmlns:a16="http://schemas.microsoft.com/office/drawing/2014/main" id="{93ED6446-A025-456E-BA21-48EE0D358522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dirty="0"/>
                <a:t>Aggregator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5F26EBF-C404-47B1-ABA6-3B8DD8CA81AA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0" name="Group 35">
            <a:extLst>
              <a:ext uri="{FF2B5EF4-FFF2-40B4-BE49-F238E27FC236}">
                <a16:creationId xmlns:a16="http://schemas.microsoft.com/office/drawing/2014/main" id="{FA520496-749F-47EB-B449-4F89692E6FC3}"/>
              </a:ext>
            </a:extLst>
          </p:cNvPr>
          <p:cNvGrpSpPr/>
          <p:nvPr/>
        </p:nvGrpSpPr>
        <p:grpSpPr>
          <a:xfrm>
            <a:off x="4613643" y="5241688"/>
            <a:ext cx="578735" cy="671331"/>
            <a:chOff x="787078" y="1875099"/>
            <a:chExt cx="578735" cy="671331"/>
          </a:xfrm>
        </p:grpSpPr>
        <p:sp>
          <p:nvSpPr>
            <p:cNvPr id="31" name="Folded Corner 36">
              <a:extLst>
                <a:ext uri="{FF2B5EF4-FFF2-40B4-BE49-F238E27FC236}">
                  <a16:creationId xmlns:a16="http://schemas.microsoft.com/office/drawing/2014/main" id="{0D548A60-8889-4E17-A6DF-9D6D02BE6C16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" name="Rectangle 37">
              <a:extLst>
                <a:ext uri="{FF2B5EF4-FFF2-40B4-BE49-F238E27FC236}">
                  <a16:creationId xmlns:a16="http://schemas.microsoft.com/office/drawing/2014/main" id="{E0E3584E-D9C6-40B7-9263-01DA2EBBCFC3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33" name="Curved Connector 51">
            <a:extLst>
              <a:ext uri="{FF2B5EF4-FFF2-40B4-BE49-F238E27FC236}">
                <a16:creationId xmlns:a16="http://schemas.microsoft.com/office/drawing/2014/main" id="{18F7BF3E-204C-4675-A583-64A3378242AD}"/>
              </a:ext>
            </a:extLst>
          </p:cNvPr>
          <p:cNvCxnSpPr>
            <a:cxnSpLocks/>
            <a:stCxn id="50" idx="3"/>
            <a:endCxn id="28" idx="1"/>
          </p:cNvCxnSpPr>
          <p:nvPr/>
        </p:nvCxnSpPr>
        <p:spPr>
          <a:xfrm>
            <a:off x="6670081" y="1898968"/>
            <a:ext cx="1238491" cy="2171076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53">
            <a:extLst>
              <a:ext uri="{FF2B5EF4-FFF2-40B4-BE49-F238E27FC236}">
                <a16:creationId xmlns:a16="http://schemas.microsoft.com/office/drawing/2014/main" id="{964D5504-2968-4727-B8FB-F3CF6AA4CD58}"/>
              </a:ext>
            </a:extLst>
          </p:cNvPr>
          <p:cNvCxnSpPr>
            <a:cxnSpLocks/>
            <a:stCxn id="41" idx="3"/>
            <a:endCxn id="28" idx="1"/>
          </p:cNvCxnSpPr>
          <p:nvPr/>
        </p:nvCxnSpPr>
        <p:spPr>
          <a:xfrm>
            <a:off x="5329346" y="2147824"/>
            <a:ext cx="2579226" cy="1922220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56">
            <a:extLst>
              <a:ext uri="{FF2B5EF4-FFF2-40B4-BE49-F238E27FC236}">
                <a16:creationId xmlns:a16="http://schemas.microsoft.com/office/drawing/2014/main" id="{3F1FA857-21DC-4DBB-BC76-0F76E5169BD1}"/>
              </a:ext>
            </a:extLst>
          </p:cNvPr>
          <p:cNvCxnSpPr>
            <a:cxnSpLocks/>
            <a:stCxn id="44" idx="3"/>
            <a:endCxn id="28" idx="1"/>
          </p:cNvCxnSpPr>
          <p:nvPr/>
        </p:nvCxnSpPr>
        <p:spPr>
          <a:xfrm>
            <a:off x="7117635" y="3445901"/>
            <a:ext cx="790937" cy="624143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59">
            <a:extLst>
              <a:ext uri="{FF2B5EF4-FFF2-40B4-BE49-F238E27FC236}">
                <a16:creationId xmlns:a16="http://schemas.microsoft.com/office/drawing/2014/main" id="{3ABAD29C-B1D6-40F3-B82F-32A9F0CB7A23}"/>
              </a:ext>
            </a:extLst>
          </p:cNvPr>
          <p:cNvCxnSpPr>
            <a:cxnSpLocks/>
            <a:stCxn id="53" idx="3"/>
            <a:endCxn id="28" idx="1"/>
          </p:cNvCxnSpPr>
          <p:nvPr/>
        </p:nvCxnSpPr>
        <p:spPr>
          <a:xfrm>
            <a:off x="6091346" y="3303365"/>
            <a:ext cx="1817226" cy="766679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62">
            <a:extLst>
              <a:ext uri="{FF2B5EF4-FFF2-40B4-BE49-F238E27FC236}">
                <a16:creationId xmlns:a16="http://schemas.microsoft.com/office/drawing/2014/main" id="{AFCB69BA-8E14-4725-8AD6-1587CD0D9A52}"/>
              </a:ext>
            </a:extLst>
          </p:cNvPr>
          <p:cNvCxnSpPr>
            <a:cxnSpLocks/>
            <a:stCxn id="56" idx="3"/>
            <a:endCxn id="28" idx="1"/>
          </p:cNvCxnSpPr>
          <p:nvPr/>
        </p:nvCxnSpPr>
        <p:spPr>
          <a:xfrm>
            <a:off x="5329345" y="4030422"/>
            <a:ext cx="2579227" cy="39622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65">
            <a:extLst>
              <a:ext uri="{FF2B5EF4-FFF2-40B4-BE49-F238E27FC236}">
                <a16:creationId xmlns:a16="http://schemas.microsoft.com/office/drawing/2014/main" id="{7564C3E5-0495-4E87-9DA4-C52B06355E9D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6409650" y="4070044"/>
            <a:ext cx="1498922" cy="712027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68">
            <a:extLst>
              <a:ext uri="{FF2B5EF4-FFF2-40B4-BE49-F238E27FC236}">
                <a16:creationId xmlns:a16="http://schemas.microsoft.com/office/drawing/2014/main" id="{528EC6BC-1B5C-4FBE-A2B1-C37523C6AF55}"/>
              </a:ext>
            </a:extLst>
          </p:cNvPr>
          <p:cNvCxnSpPr>
            <a:cxnSpLocks/>
            <a:stCxn id="31" idx="3"/>
            <a:endCxn id="28" idx="1"/>
          </p:cNvCxnSpPr>
          <p:nvPr/>
        </p:nvCxnSpPr>
        <p:spPr>
          <a:xfrm flipV="1">
            <a:off x="5192378" y="4070044"/>
            <a:ext cx="2716194" cy="1507310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29">
            <a:extLst>
              <a:ext uri="{FF2B5EF4-FFF2-40B4-BE49-F238E27FC236}">
                <a16:creationId xmlns:a16="http://schemas.microsoft.com/office/drawing/2014/main" id="{A3257B7C-2DC8-4920-BD0E-06C6D30E0549}"/>
              </a:ext>
            </a:extLst>
          </p:cNvPr>
          <p:cNvGrpSpPr/>
          <p:nvPr/>
        </p:nvGrpSpPr>
        <p:grpSpPr>
          <a:xfrm>
            <a:off x="4750611" y="1812158"/>
            <a:ext cx="578735" cy="671331"/>
            <a:chOff x="787078" y="1875099"/>
            <a:chExt cx="578735" cy="671331"/>
          </a:xfrm>
        </p:grpSpPr>
        <p:sp>
          <p:nvSpPr>
            <p:cNvPr id="41" name="Folded Corner 30">
              <a:extLst>
                <a:ext uri="{FF2B5EF4-FFF2-40B4-BE49-F238E27FC236}">
                  <a16:creationId xmlns:a16="http://schemas.microsoft.com/office/drawing/2014/main" id="{6D58E544-CCAA-4B35-8ACD-D97D4071221C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" name="Rectangle 31">
              <a:extLst>
                <a:ext uri="{FF2B5EF4-FFF2-40B4-BE49-F238E27FC236}">
                  <a16:creationId xmlns:a16="http://schemas.microsoft.com/office/drawing/2014/main" id="{1D242DAA-7229-44CD-9450-B028AC438071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3" name="Group 32">
            <a:extLst>
              <a:ext uri="{FF2B5EF4-FFF2-40B4-BE49-F238E27FC236}">
                <a16:creationId xmlns:a16="http://schemas.microsoft.com/office/drawing/2014/main" id="{485E8ACF-1AA5-45AE-8662-248CDE2E51FB}"/>
              </a:ext>
            </a:extLst>
          </p:cNvPr>
          <p:cNvGrpSpPr/>
          <p:nvPr/>
        </p:nvGrpSpPr>
        <p:grpSpPr>
          <a:xfrm>
            <a:off x="6538900" y="3110235"/>
            <a:ext cx="578735" cy="671331"/>
            <a:chOff x="787078" y="1875099"/>
            <a:chExt cx="578735" cy="671331"/>
          </a:xfrm>
        </p:grpSpPr>
        <p:sp>
          <p:nvSpPr>
            <p:cNvPr id="44" name="Folded Corner 33">
              <a:extLst>
                <a:ext uri="{FF2B5EF4-FFF2-40B4-BE49-F238E27FC236}">
                  <a16:creationId xmlns:a16="http://schemas.microsoft.com/office/drawing/2014/main" id="{45DE98AB-20C1-419A-AD5C-19A91F6738DC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" name="Rectangle 34">
              <a:extLst>
                <a:ext uri="{FF2B5EF4-FFF2-40B4-BE49-F238E27FC236}">
                  <a16:creationId xmlns:a16="http://schemas.microsoft.com/office/drawing/2014/main" id="{A7F80BCF-7B53-4A92-A515-92A0DA26DA14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6" name="Group 38">
            <a:extLst>
              <a:ext uri="{FF2B5EF4-FFF2-40B4-BE49-F238E27FC236}">
                <a16:creationId xmlns:a16="http://schemas.microsoft.com/office/drawing/2014/main" id="{87BF30A2-396B-4B09-900B-C2E3A31CEB40}"/>
              </a:ext>
            </a:extLst>
          </p:cNvPr>
          <p:cNvGrpSpPr/>
          <p:nvPr/>
        </p:nvGrpSpPr>
        <p:grpSpPr>
          <a:xfrm>
            <a:off x="5960165" y="4418173"/>
            <a:ext cx="578735" cy="671331"/>
            <a:chOff x="787078" y="1875099"/>
            <a:chExt cx="578735" cy="671331"/>
          </a:xfrm>
        </p:grpSpPr>
        <p:sp>
          <p:nvSpPr>
            <p:cNvPr id="47" name="Folded Corner 39">
              <a:extLst>
                <a:ext uri="{FF2B5EF4-FFF2-40B4-BE49-F238E27FC236}">
                  <a16:creationId xmlns:a16="http://schemas.microsoft.com/office/drawing/2014/main" id="{C0696A08-1727-4854-B208-5A38B61FA168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Rectangle 40">
              <a:extLst>
                <a:ext uri="{FF2B5EF4-FFF2-40B4-BE49-F238E27FC236}">
                  <a16:creationId xmlns:a16="http://schemas.microsoft.com/office/drawing/2014/main" id="{1AFD3518-737C-4AA6-B4A3-9FC820089E11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9" name="Group 41">
            <a:extLst>
              <a:ext uri="{FF2B5EF4-FFF2-40B4-BE49-F238E27FC236}">
                <a16:creationId xmlns:a16="http://schemas.microsoft.com/office/drawing/2014/main" id="{A2A9C106-6B1F-40FA-81F0-020A803E9D96}"/>
              </a:ext>
            </a:extLst>
          </p:cNvPr>
          <p:cNvGrpSpPr/>
          <p:nvPr/>
        </p:nvGrpSpPr>
        <p:grpSpPr>
          <a:xfrm>
            <a:off x="6091346" y="1563302"/>
            <a:ext cx="578735" cy="671331"/>
            <a:chOff x="787078" y="1875099"/>
            <a:chExt cx="578735" cy="671331"/>
          </a:xfrm>
        </p:grpSpPr>
        <p:sp>
          <p:nvSpPr>
            <p:cNvPr id="50" name="Folded Corner 42">
              <a:extLst>
                <a:ext uri="{FF2B5EF4-FFF2-40B4-BE49-F238E27FC236}">
                  <a16:creationId xmlns:a16="http://schemas.microsoft.com/office/drawing/2014/main" id="{55353D7B-4313-4BD8-84F0-16419154C4BC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Rectangle 43">
              <a:extLst>
                <a:ext uri="{FF2B5EF4-FFF2-40B4-BE49-F238E27FC236}">
                  <a16:creationId xmlns:a16="http://schemas.microsoft.com/office/drawing/2014/main" id="{6EE51249-3B0E-4369-95B1-97394304999D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52" name="Group 44">
            <a:extLst>
              <a:ext uri="{FF2B5EF4-FFF2-40B4-BE49-F238E27FC236}">
                <a16:creationId xmlns:a16="http://schemas.microsoft.com/office/drawing/2014/main" id="{71A707E9-E786-4FEB-9A65-3F8A38FB985B}"/>
              </a:ext>
            </a:extLst>
          </p:cNvPr>
          <p:cNvGrpSpPr/>
          <p:nvPr/>
        </p:nvGrpSpPr>
        <p:grpSpPr>
          <a:xfrm>
            <a:off x="5512611" y="2967699"/>
            <a:ext cx="578735" cy="671331"/>
            <a:chOff x="787078" y="1875099"/>
            <a:chExt cx="578735" cy="671331"/>
          </a:xfrm>
        </p:grpSpPr>
        <p:sp>
          <p:nvSpPr>
            <p:cNvPr id="53" name="Folded Corner 45">
              <a:extLst>
                <a:ext uri="{FF2B5EF4-FFF2-40B4-BE49-F238E27FC236}">
                  <a16:creationId xmlns:a16="http://schemas.microsoft.com/office/drawing/2014/main" id="{ACF598AC-1A83-43E6-BB25-6482D3B9A0DE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Rectangle 46">
              <a:extLst>
                <a:ext uri="{FF2B5EF4-FFF2-40B4-BE49-F238E27FC236}">
                  <a16:creationId xmlns:a16="http://schemas.microsoft.com/office/drawing/2014/main" id="{E9CE3AD1-596B-4886-95A6-FA977AE06C0A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55" name="Group 47">
            <a:extLst>
              <a:ext uri="{FF2B5EF4-FFF2-40B4-BE49-F238E27FC236}">
                <a16:creationId xmlns:a16="http://schemas.microsoft.com/office/drawing/2014/main" id="{A3B6F8E6-19FA-466B-B45F-9F0B122729D7}"/>
              </a:ext>
            </a:extLst>
          </p:cNvPr>
          <p:cNvGrpSpPr/>
          <p:nvPr/>
        </p:nvGrpSpPr>
        <p:grpSpPr>
          <a:xfrm>
            <a:off x="4750610" y="3694756"/>
            <a:ext cx="578735" cy="671331"/>
            <a:chOff x="787078" y="1875099"/>
            <a:chExt cx="578735" cy="671331"/>
          </a:xfrm>
        </p:grpSpPr>
        <p:sp>
          <p:nvSpPr>
            <p:cNvPr id="56" name="Folded Corner 48">
              <a:extLst>
                <a:ext uri="{FF2B5EF4-FFF2-40B4-BE49-F238E27FC236}">
                  <a16:creationId xmlns:a16="http://schemas.microsoft.com/office/drawing/2014/main" id="{B16E3CBE-B8ED-4B5E-B298-F370907CB3FB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Rectangle 49">
              <a:extLst>
                <a:ext uri="{FF2B5EF4-FFF2-40B4-BE49-F238E27FC236}">
                  <a16:creationId xmlns:a16="http://schemas.microsoft.com/office/drawing/2014/main" id="{205D68F4-1DF9-44F0-ABCC-F7C215CA8B1A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60" name="TextBox 78">
            <a:extLst>
              <a:ext uri="{FF2B5EF4-FFF2-40B4-BE49-F238E27FC236}">
                <a16:creationId xmlns:a16="http://schemas.microsoft.com/office/drawing/2014/main" id="{CAEB13EB-2E28-4171-8D5F-64A6E065D807}"/>
              </a:ext>
            </a:extLst>
          </p:cNvPr>
          <p:cNvSpPr txBox="1"/>
          <p:nvPr/>
        </p:nvSpPr>
        <p:spPr>
          <a:xfrm>
            <a:off x="10694179" y="1327569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6000" dirty="0"/>
              <a:t>😊</a:t>
            </a:r>
          </a:p>
        </p:txBody>
      </p:sp>
      <p:sp>
        <p:nvSpPr>
          <p:cNvPr id="61" name="TextBox 79">
            <a:extLst>
              <a:ext uri="{FF2B5EF4-FFF2-40B4-BE49-F238E27FC236}">
                <a16:creationId xmlns:a16="http://schemas.microsoft.com/office/drawing/2014/main" id="{FD8D8D27-9710-4BCC-92EC-266F866491DB}"/>
              </a:ext>
            </a:extLst>
          </p:cNvPr>
          <p:cNvSpPr txBox="1"/>
          <p:nvPr/>
        </p:nvSpPr>
        <p:spPr>
          <a:xfrm>
            <a:off x="2533609" y="1948240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6000" dirty="0"/>
              <a:t>😐</a:t>
            </a:r>
          </a:p>
        </p:txBody>
      </p:sp>
      <p:sp>
        <p:nvSpPr>
          <p:cNvPr id="62" name="Right Arrow 80">
            <a:extLst>
              <a:ext uri="{FF2B5EF4-FFF2-40B4-BE49-F238E27FC236}">
                <a16:creationId xmlns:a16="http://schemas.microsoft.com/office/drawing/2014/main" id="{789C7EC4-9FB0-4941-AC61-9FC673FEB3B9}"/>
              </a:ext>
            </a:extLst>
          </p:cNvPr>
          <p:cNvSpPr/>
          <p:nvPr/>
        </p:nvSpPr>
        <p:spPr>
          <a:xfrm>
            <a:off x="3214343" y="3122963"/>
            <a:ext cx="1090751" cy="1137957"/>
          </a:xfrm>
          <a:prstGeom prst="rightArrow">
            <a:avLst>
              <a:gd name="adj1" fmla="val 58137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DD1F1C70-4D1D-40C5-99B1-87E7D654EF18}"/>
              </a:ext>
            </a:extLst>
          </p:cNvPr>
          <p:cNvSpPr txBox="1"/>
          <p:nvPr/>
        </p:nvSpPr>
        <p:spPr>
          <a:xfrm>
            <a:off x="1809661" y="182923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csv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E256B423-E7D5-455E-B8C5-D683EBED0130}"/>
              </a:ext>
            </a:extLst>
          </p:cNvPr>
          <p:cNvSpPr txBox="1"/>
          <p:nvPr/>
        </p:nvSpPr>
        <p:spPr>
          <a:xfrm>
            <a:off x="507428" y="393666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csv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48550F8C-B29F-4ED8-B3B9-B63595302106}"/>
              </a:ext>
            </a:extLst>
          </p:cNvPr>
          <p:cNvSpPr txBox="1"/>
          <p:nvPr/>
        </p:nvSpPr>
        <p:spPr>
          <a:xfrm>
            <a:off x="1301020" y="325363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csv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3E45C70D-2B83-4AF0-86E0-D65B32734AF9}"/>
              </a:ext>
            </a:extLst>
          </p:cNvPr>
          <p:cNvSpPr txBox="1"/>
          <p:nvPr/>
        </p:nvSpPr>
        <p:spPr>
          <a:xfrm>
            <a:off x="2266504" y="339731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csv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00D21A3C-6E1D-4741-AF47-0F1ED23EEBD1}"/>
              </a:ext>
            </a:extLst>
          </p:cNvPr>
          <p:cNvSpPr txBox="1"/>
          <p:nvPr/>
        </p:nvSpPr>
        <p:spPr>
          <a:xfrm>
            <a:off x="1716983" y="466547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csv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111C2924-4182-4EE8-94AA-548DCF95C7FB}"/>
              </a:ext>
            </a:extLst>
          </p:cNvPr>
          <p:cNvSpPr txBox="1"/>
          <p:nvPr/>
        </p:nvSpPr>
        <p:spPr>
          <a:xfrm>
            <a:off x="370461" y="549464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csv</a:t>
            </a:r>
          </a:p>
        </p:txBody>
      </p:sp>
      <p:grpSp>
        <p:nvGrpSpPr>
          <p:cNvPr id="119" name="Gruppieren 118">
            <a:extLst>
              <a:ext uri="{FF2B5EF4-FFF2-40B4-BE49-F238E27FC236}">
                <a16:creationId xmlns:a16="http://schemas.microsoft.com/office/drawing/2014/main" id="{153F42CA-A7C6-4073-B51A-6A5C66456104}"/>
              </a:ext>
            </a:extLst>
          </p:cNvPr>
          <p:cNvGrpSpPr/>
          <p:nvPr/>
        </p:nvGrpSpPr>
        <p:grpSpPr>
          <a:xfrm>
            <a:off x="9139500" y="3127562"/>
            <a:ext cx="3613959" cy="1658455"/>
            <a:chOff x="9544014" y="3249819"/>
            <a:chExt cx="3239272" cy="1486510"/>
          </a:xfrm>
        </p:grpSpPr>
        <p:grpSp>
          <p:nvGrpSpPr>
            <p:cNvPr id="100" name="그룹 22">
              <a:extLst>
                <a:ext uri="{FF2B5EF4-FFF2-40B4-BE49-F238E27FC236}">
                  <a16:creationId xmlns:a16="http://schemas.microsoft.com/office/drawing/2014/main" id="{52EE7228-7FCB-45EA-B21B-FDED8596DE2F}"/>
                </a:ext>
              </a:extLst>
            </p:cNvPr>
            <p:cNvGrpSpPr/>
            <p:nvPr/>
          </p:nvGrpSpPr>
          <p:grpSpPr>
            <a:xfrm>
              <a:off x="9544014" y="3249819"/>
              <a:ext cx="3239272" cy="1486510"/>
              <a:chOff x="6640303" y="3619369"/>
              <a:chExt cx="5680236" cy="2606675"/>
            </a:xfrm>
          </p:grpSpPr>
          <p:sp>
            <p:nvSpPr>
              <p:cNvPr id="101" name="Oval 11">
                <a:extLst>
                  <a:ext uri="{FF2B5EF4-FFF2-40B4-BE49-F238E27FC236}">
                    <a16:creationId xmlns:a16="http://schemas.microsoft.com/office/drawing/2014/main" id="{A82CF5C9-0617-48E6-B7B9-E4F8F0A5187F}"/>
                  </a:ext>
                </a:extLst>
              </p:cNvPr>
              <p:cNvSpPr/>
              <p:nvPr/>
            </p:nvSpPr>
            <p:spPr>
              <a:xfrm>
                <a:off x="6640303" y="5814647"/>
                <a:ext cx="5680236" cy="4113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softEdge rad="203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grpSp>
            <p:nvGrpSpPr>
              <p:cNvPr id="102" name="Group 12">
                <a:extLst>
                  <a:ext uri="{FF2B5EF4-FFF2-40B4-BE49-F238E27FC236}">
                    <a16:creationId xmlns:a16="http://schemas.microsoft.com/office/drawing/2014/main" id="{E5263834-8073-4219-8DE1-9D251FE77200}"/>
                  </a:ext>
                </a:extLst>
              </p:cNvPr>
              <p:cNvGrpSpPr/>
              <p:nvPr/>
            </p:nvGrpSpPr>
            <p:grpSpPr>
              <a:xfrm>
                <a:off x="7397562" y="3619369"/>
                <a:ext cx="4157729" cy="2426868"/>
                <a:chOff x="-548507" y="477868"/>
                <a:chExt cx="11570449" cy="6357177"/>
              </a:xfrm>
            </p:grpSpPr>
            <p:sp>
              <p:nvSpPr>
                <p:cNvPr id="103" name="Freeform: Shape 21">
                  <a:extLst>
                    <a:ext uri="{FF2B5EF4-FFF2-40B4-BE49-F238E27FC236}">
                      <a16:creationId xmlns:a16="http://schemas.microsoft.com/office/drawing/2014/main" id="{5424EDAA-4187-4695-8D37-DD1D003CA430}"/>
                    </a:ext>
                  </a:extLst>
                </p:cNvPr>
                <p:cNvSpPr/>
                <p:nvPr/>
              </p:nvSpPr>
              <p:spPr>
                <a:xfrm>
                  <a:off x="-482765" y="6440599"/>
                  <a:ext cx="11438966" cy="394446"/>
                </a:xfrm>
                <a:custGeom>
                  <a:avLst/>
                  <a:gdLst>
                    <a:gd name="connsiteX0" fmla="*/ 1605439 w 1657350"/>
                    <a:gd name="connsiteY0" fmla="*/ 54769 h 57150"/>
                    <a:gd name="connsiteX1" fmla="*/ 1652111 w 1657350"/>
                    <a:gd name="connsiteY1" fmla="*/ 22384 h 57150"/>
                    <a:gd name="connsiteX2" fmla="*/ 1652111 w 1657350"/>
                    <a:gd name="connsiteY2" fmla="*/ 22384 h 57150"/>
                    <a:gd name="connsiteX3" fmla="*/ 1636871 w 1657350"/>
                    <a:gd name="connsiteY3" fmla="*/ 7144 h 57150"/>
                    <a:gd name="connsiteX4" fmla="*/ 44291 w 1657350"/>
                    <a:gd name="connsiteY4" fmla="*/ 12859 h 57150"/>
                    <a:gd name="connsiteX5" fmla="*/ 23336 w 1657350"/>
                    <a:gd name="connsiteY5" fmla="*/ 12859 h 57150"/>
                    <a:gd name="connsiteX6" fmla="*/ 7144 w 1657350"/>
                    <a:gd name="connsiteY6" fmla="*/ 26194 h 57150"/>
                    <a:gd name="connsiteX7" fmla="*/ 7144 w 1657350"/>
                    <a:gd name="connsiteY7" fmla="*/ 26194 h 57150"/>
                    <a:gd name="connsiteX8" fmla="*/ 50959 w 1657350"/>
                    <a:gd name="connsiteY8" fmla="*/ 53816 h 57150"/>
                    <a:gd name="connsiteX9" fmla="*/ 51911 w 1657350"/>
                    <a:gd name="connsiteY9" fmla="*/ 54769 h 57150"/>
                    <a:gd name="connsiteX10" fmla="*/ 51911 w 1657350"/>
                    <a:gd name="connsiteY10" fmla="*/ 54769 h 57150"/>
                    <a:gd name="connsiteX11" fmla="*/ 56674 w 1657350"/>
                    <a:gd name="connsiteY11" fmla="*/ 54769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57350" h="57150">
                      <a:moveTo>
                        <a:pt x="1605439" y="54769"/>
                      </a:moveTo>
                      <a:cubicBezTo>
                        <a:pt x="1605439" y="54769"/>
                        <a:pt x="1638776" y="50959"/>
                        <a:pt x="1652111" y="22384"/>
                      </a:cubicBezTo>
                      <a:lnTo>
                        <a:pt x="1652111" y="22384"/>
                      </a:lnTo>
                      <a:cubicBezTo>
                        <a:pt x="1652111" y="13811"/>
                        <a:pt x="1645444" y="7144"/>
                        <a:pt x="1636871" y="7144"/>
                      </a:cubicBezTo>
                      <a:lnTo>
                        <a:pt x="44291" y="12859"/>
                      </a:lnTo>
                      <a:lnTo>
                        <a:pt x="23336" y="12859"/>
                      </a:lnTo>
                      <a:cubicBezTo>
                        <a:pt x="14764" y="12859"/>
                        <a:pt x="7144" y="18574"/>
                        <a:pt x="7144" y="26194"/>
                      </a:cubicBezTo>
                      <a:lnTo>
                        <a:pt x="7144" y="26194"/>
                      </a:lnTo>
                      <a:cubicBezTo>
                        <a:pt x="17621" y="45244"/>
                        <a:pt x="40481" y="51911"/>
                        <a:pt x="50959" y="53816"/>
                      </a:cubicBezTo>
                      <a:lnTo>
                        <a:pt x="51911" y="54769"/>
                      </a:lnTo>
                      <a:cubicBezTo>
                        <a:pt x="51911" y="54769"/>
                        <a:pt x="51911" y="54769"/>
                        <a:pt x="51911" y="54769"/>
                      </a:cubicBezTo>
                      <a:lnTo>
                        <a:pt x="56674" y="54769"/>
                      </a:lnTo>
                    </a:path>
                  </a:pathLst>
                </a:custGeom>
                <a:solidFill>
                  <a:srgbClr val="5F676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22">
                  <a:extLst>
                    <a:ext uri="{FF2B5EF4-FFF2-40B4-BE49-F238E27FC236}">
                      <a16:creationId xmlns:a16="http://schemas.microsoft.com/office/drawing/2014/main" id="{0B1B8C00-1711-41E3-92D2-C87CBB699198}"/>
                    </a:ext>
                  </a:extLst>
                </p:cNvPr>
                <p:cNvSpPr/>
                <p:nvPr/>
              </p:nvSpPr>
              <p:spPr>
                <a:xfrm>
                  <a:off x="700575" y="477868"/>
                  <a:ext cx="9072285" cy="5916709"/>
                </a:xfrm>
                <a:custGeom>
                  <a:avLst/>
                  <a:gdLst>
                    <a:gd name="connsiteX0" fmla="*/ 1311116 w 1314450"/>
                    <a:gd name="connsiteY0" fmla="*/ 813911 h 857250"/>
                    <a:gd name="connsiteX1" fmla="*/ 1281589 w 1314450"/>
                    <a:gd name="connsiteY1" fmla="*/ 852964 h 857250"/>
                    <a:gd name="connsiteX2" fmla="*/ 36671 w 1314450"/>
                    <a:gd name="connsiteY2" fmla="*/ 852964 h 857250"/>
                    <a:gd name="connsiteX3" fmla="*/ 7144 w 1314450"/>
                    <a:gd name="connsiteY3" fmla="*/ 813911 h 857250"/>
                    <a:gd name="connsiteX4" fmla="*/ 7144 w 1314450"/>
                    <a:gd name="connsiteY4" fmla="*/ 46196 h 857250"/>
                    <a:gd name="connsiteX5" fmla="*/ 36671 w 1314450"/>
                    <a:gd name="connsiteY5" fmla="*/ 7144 h 857250"/>
                    <a:gd name="connsiteX6" fmla="*/ 1281589 w 1314450"/>
                    <a:gd name="connsiteY6" fmla="*/ 7144 h 857250"/>
                    <a:gd name="connsiteX7" fmla="*/ 1311116 w 1314450"/>
                    <a:gd name="connsiteY7" fmla="*/ 46196 h 857250"/>
                    <a:gd name="connsiteX8" fmla="*/ 1311116 w 1314450"/>
                    <a:gd name="connsiteY8" fmla="*/ 813911 h 85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4450" h="857250">
                      <a:moveTo>
                        <a:pt x="1311116" y="813911"/>
                      </a:moveTo>
                      <a:cubicBezTo>
                        <a:pt x="1311116" y="834866"/>
                        <a:pt x="1297781" y="852964"/>
                        <a:pt x="1281589" y="852964"/>
                      </a:cubicBezTo>
                      <a:lnTo>
                        <a:pt x="36671" y="852964"/>
                      </a:lnTo>
                      <a:cubicBezTo>
                        <a:pt x="20479" y="852964"/>
                        <a:pt x="7144" y="835819"/>
                        <a:pt x="7144" y="813911"/>
                      </a:cubicBezTo>
                      <a:lnTo>
                        <a:pt x="7144" y="46196"/>
                      </a:lnTo>
                      <a:cubicBezTo>
                        <a:pt x="7144" y="25241"/>
                        <a:pt x="20479" y="7144"/>
                        <a:pt x="36671" y="7144"/>
                      </a:cubicBezTo>
                      <a:lnTo>
                        <a:pt x="1281589" y="7144"/>
                      </a:lnTo>
                      <a:cubicBezTo>
                        <a:pt x="1297781" y="7144"/>
                        <a:pt x="1311116" y="24289"/>
                        <a:pt x="1311116" y="46196"/>
                      </a:cubicBezTo>
                      <a:lnTo>
                        <a:pt x="1311116" y="8139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" name="Freeform: Shape 23">
                  <a:extLst>
                    <a:ext uri="{FF2B5EF4-FFF2-40B4-BE49-F238E27FC236}">
                      <a16:creationId xmlns:a16="http://schemas.microsoft.com/office/drawing/2014/main" id="{A1EDACA5-E4A5-43B7-B0C7-F706CC01EC31}"/>
                    </a:ext>
                  </a:extLst>
                </p:cNvPr>
                <p:cNvSpPr/>
                <p:nvPr/>
              </p:nvSpPr>
              <p:spPr>
                <a:xfrm>
                  <a:off x="1088451" y="839448"/>
                  <a:ext cx="8283390" cy="5062073"/>
                </a:xfrm>
                <a:custGeom>
                  <a:avLst/>
                  <a:gdLst>
                    <a:gd name="connsiteX0" fmla="*/ 7144 w 1200150"/>
                    <a:gd name="connsiteY0" fmla="*/ 7144 h 733425"/>
                    <a:gd name="connsiteX1" fmla="*/ 1196816 w 1200150"/>
                    <a:gd name="connsiteY1" fmla="*/ 7144 h 733425"/>
                    <a:gd name="connsiteX2" fmla="*/ 1196816 w 1200150"/>
                    <a:gd name="connsiteY2" fmla="*/ 730091 h 733425"/>
                    <a:gd name="connsiteX3" fmla="*/ 7144 w 1200150"/>
                    <a:gd name="connsiteY3" fmla="*/ 730091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0150" h="733425">
                      <a:moveTo>
                        <a:pt x="7144" y="7144"/>
                      </a:moveTo>
                      <a:lnTo>
                        <a:pt x="1196816" y="7144"/>
                      </a:lnTo>
                      <a:lnTo>
                        <a:pt x="1196816" y="730091"/>
                      </a:lnTo>
                      <a:lnTo>
                        <a:pt x="7144" y="73009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" name="Freeform: Shape 24">
                  <a:extLst>
                    <a:ext uri="{FF2B5EF4-FFF2-40B4-BE49-F238E27FC236}">
                      <a16:creationId xmlns:a16="http://schemas.microsoft.com/office/drawing/2014/main" id="{BBEA3DA9-6C37-4C74-BD14-4180BC1BBAE0}"/>
                    </a:ext>
                  </a:extLst>
                </p:cNvPr>
                <p:cNvSpPr/>
                <p:nvPr/>
              </p:nvSpPr>
              <p:spPr>
                <a:xfrm>
                  <a:off x="-548507" y="6164484"/>
                  <a:ext cx="11570449" cy="460187"/>
                </a:xfrm>
                <a:custGeom>
                  <a:avLst/>
                  <a:gdLst>
                    <a:gd name="connsiteX0" fmla="*/ 50006 w 1676400"/>
                    <a:gd name="connsiteY0" fmla="*/ 7144 h 66675"/>
                    <a:gd name="connsiteX1" fmla="*/ 1630204 w 1676400"/>
                    <a:gd name="connsiteY1" fmla="*/ 7144 h 66675"/>
                    <a:gd name="connsiteX2" fmla="*/ 1672114 w 1676400"/>
                    <a:gd name="connsiteY2" fmla="*/ 49054 h 66675"/>
                    <a:gd name="connsiteX3" fmla="*/ 1672114 w 1676400"/>
                    <a:gd name="connsiteY3" fmla="*/ 57626 h 66675"/>
                    <a:gd name="connsiteX4" fmla="*/ 1656874 w 1676400"/>
                    <a:gd name="connsiteY4" fmla="*/ 62389 h 66675"/>
                    <a:gd name="connsiteX5" fmla="*/ 1654016 w 1676400"/>
                    <a:gd name="connsiteY5" fmla="*/ 62389 h 66675"/>
                    <a:gd name="connsiteX6" fmla="*/ 29051 w 1676400"/>
                    <a:gd name="connsiteY6" fmla="*/ 62389 h 66675"/>
                    <a:gd name="connsiteX7" fmla="*/ 21431 w 1676400"/>
                    <a:gd name="connsiteY7" fmla="*/ 63341 h 66675"/>
                    <a:gd name="connsiteX8" fmla="*/ 7144 w 1676400"/>
                    <a:gd name="connsiteY8" fmla="*/ 55721 h 66675"/>
                    <a:gd name="connsiteX9" fmla="*/ 7144 w 1676400"/>
                    <a:gd name="connsiteY9" fmla="*/ 48101 h 66675"/>
                    <a:gd name="connsiteX10" fmla="*/ 50006 w 1676400"/>
                    <a:gd name="connsiteY10" fmla="*/ 714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76400" h="66675">
                      <a:moveTo>
                        <a:pt x="50006" y="7144"/>
                      </a:moveTo>
                      <a:lnTo>
                        <a:pt x="1630204" y="7144"/>
                      </a:lnTo>
                      <a:cubicBezTo>
                        <a:pt x="1653064" y="7144"/>
                        <a:pt x="1672114" y="26194"/>
                        <a:pt x="1672114" y="49054"/>
                      </a:cubicBezTo>
                      <a:lnTo>
                        <a:pt x="1672114" y="57626"/>
                      </a:lnTo>
                      <a:cubicBezTo>
                        <a:pt x="1672114" y="57626"/>
                        <a:pt x="1674019" y="64294"/>
                        <a:pt x="1656874" y="62389"/>
                      </a:cubicBezTo>
                      <a:cubicBezTo>
                        <a:pt x="1655921" y="62389"/>
                        <a:pt x="1654969" y="62389"/>
                        <a:pt x="1654016" y="62389"/>
                      </a:cubicBezTo>
                      <a:lnTo>
                        <a:pt x="29051" y="62389"/>
                      </a:lnTo>
                      <a:cubicBezTo>
                        <a:pt x="26194" y="62389"/>
                        <a:pt x="24289" y="62389"/>
                        <a:pt x="21431" y="63341"/>
                      </a:cubicBezTo>
                      <a:cubicBezTo>
                        <a:pt x="16669" y="64294"/>
                        <a:pt x="8096" y="64294"/>
                        <a:pt x="7144" y="55721"/>
                      </a:cubicBezTo>
                      <a:lnTo>
                        <a:pt x="7144" y="48101"/>
                      </a:lnTo>
                      <a:cubicBezTo>
                        <a:pt x="8096" y="25241"/>
                        <a:pt x="26194" y="7144"/>
                        <a:pt x="50006" y="7144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7" name="Freeform: Shape 25">
                  <a:extLst>
                    <a:ext uri="{FF2B5EF4-FFF2-40B4-BE49-F238E27FC236}">
                      <a16:creationId xmlns:a16="http://schemas.microsoft.com/office/drawing/2014/main" id="{B87B2C01-75DA-44EB-A9A5-2AD1B1E24BA4}"/>
                    </a:ext>
                  </a:extLst>
                </p:cNvPr>
                <p:cNvSpPr/>
                <p:nvPr/>
              </p:nvSpPr>
              <p:spPr>
                <a:xfrm>
                  <a:off x="4438629" y="6215033"/>
                  <a:ext cx="1618413" cy="184076"/>
                </a:xfrm>
                <a:custGeom>
                  <a:avLst/>
                  <a:gdLst>
                    <a:gd name="connsiteX0" fmla="*/ 1478513 w 1618413"/>
                    <a:gd name="connsiteY0" fmla="*/ 177499 h 184076"/>
                    <a:gd name="connsiteX1" fmla="*/ 1485084 w 1618413"/>
                    <a:gd name="connsiteY1" fmla="*/ 177499 h 184076"/>
                    <a:gd name="connsiteX2" fmla="*/ 1502686 w 1618413"/>
                    <a:gd name="connsiteY2" fmla="*/ 178122 h 184076"/>
                    <a:gd name="connsiteX3" fmla="*/ 1499879 w 1618413"/>
                    <a:gd name="connsiteY3" fmla="*/ 178526 h 184076"/>
                    <a:gd name="connsiteX4" fmla="*/ 1478513 w 1618413"/>
                    <a:gd name="connsiteY4" fmla="*/ 177499 h 184076"/>
                    <a:gd name="connsiteX5" fmla="*/ 84799 w 1618413"/>
                    <a:gd name="connsiteY5" fmla="*/ 170928 h 184076"/>
                    <a:gd name="connsiteX6" fmla="*/ 117666 w 1618413"/>
                    <a:gd name="connsiteY6" fmla="*/ 177499 h 184076"/>
                    <a:gd name="connsiteX7" fmla="*/ 104518 w 1618413"/>
                    <a:gd name="connsiteY7" fmla="*/ 177499 h 184076"/>
                    <a:gd name="connsiteX8" fmla="*/ 84799 w 1618413"/>
                    <a:gd name="connsiteY8" fmla="*/ 170928 h 184076"/>
                    <a:gd name="connsiteX9" fmla="*/ 1603418 w 1618413"/>
                    <a:gd name="connsiteY9" fmla="*/ 0 h 184076"/>
                    <a:gd name="connsiteX10" fmla="*/ 1616567 w 1618413"/>
                    <a:gd name="connsiteY10" fmla="*/ 0 h 184076"/>
                    <a:gd name="connsiteX11" fmla="*/ 1511177 w 1618413"/>
                    <a:gd name="connsiteY11" fmla="*/ 178423 h 184076"/>
                    <a:gd name="connsiteX12" fmla="*/ 1502686 w 1618413"/>
                    <a:gd name="connsiteY12" fmla="*/ 178122 h 184076"/>
                    <a:gd name="connsiteX13" fmla="*/ 1521501 w 1618413"/>
                    <a:gd name="connsiteY13" fmla="*/ 175419 h 184076"/>
                    <a:gd name="connsiteX14" fmla="*/ 1603418 w 1618413"/>
                    <a:gd name="connsiteY14" fmla="*/ 6571 h 184076"/>
                    <a:gd name="connsiteX15" fmla="*/ 5911 w 1618413"/>
                    <a:gd name="connsiteY15" fmla="*/ 0 h 184076"/>
                    <a:gd name="connsiteX16" fmla="*/ 19060 w 1618413"/>
                    <a:gd name="connsiteY16" fmla="*/ 6571 h 184076"/>
                    <a:gd name="connsiteX17" fmla="*/ 91379 w 1618413"/>
                    <a:gd name="connsiteY17" fmla="*/ 184076 h 184076"/>
                    <a:gd name="connsiteX18" fmla="*/ 5911 w 1618413"/>
                    <a:gd name="connsiteY18" fmla="*/ 0 h 184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18413" h="184076">
                      <a:moveTo>
                        <a:pt x="1478513" y="177499"/>
                      </a:moveTo>
                      <a:lnTo>
                        <a:pt x="1485084" y="177499"/>
                      </a:lnTo>
                      <a:lnTo>
                        <a:pt x="1502686" y="178122"/>
                      </a:lnTo>
                      <a:lnTo>
                        <a:pt x="1499879" y="178526"/>
                      </a:lnTo>
                      <a:cubicBezTo>
                        <a:pt x="1487142" y="179142"/>
                        <a:pt x="1478513" y="177499"/>
                        <a:pt x="1478513" y="177499"/>
                      </a:cubicBezTo>
                      <a:close/>
                      <a:moveTo>
                        <a:pt x="84799" y="170928"/>
                      </a:moveTo>
                      <a:cubicBezTo>
                        <a:pt x="97947" y="177499"/>
                        <a:pt x="104518" y="177499"/>
                        <a:pt x="117666" y="177499"/>
                      </a:cubicBezTo>
                      <a:lnTo>
                        <a:pt x="104518" y="177499"/>
                      </a:lnTo>
                      <a:cubicBezTo>
                        <a:pt x="97947" y="177499"/>
                        <a:pt x="91370" y="177499"/>
                        <a:pt x="84799" y="170928"/>
                      </a:cubicBezTo>
                      <a:close/>
                      <a:moveTo>
                        <a:pt x="1603418" y="0"/>
                      </a:moveTo>
                      <a:lnTo>
                        <a:pt x="1616567" y="0"/>
                      </a:lnTo>
                      <a:cubicBezTo>
                        <a:pt x="1631361" y="152847"/>
                        <a:pt x="1553705" y="176266"/>
                        <a:pt x="1511177" y="178423"/>
                      </a:cubicBezTo>
                      <a:lnTo>
                        <a:pt x="1502686" y="178122"/>
                      </a:lnTo>
                      <a:lnTo>
                        <a:pt x="1521501" y="175419"/>
                      </a:lnTo>
                      <a:cubicBezTo>
                        <a:pt x="1560791" y="165788"/>
                        <a:pt x="1611636" y="129836"/>
                        <a:pt x="1603418" y="6571"/>
                      </a:cubicBezTo>
                      <a:close/>
                      <a:moveTo>
                        <a:pt x="5911" y="0"/>
                      </a:moveTo>
                      <a:lnTo>
                        <a:pt x="19060" y="6571"/>
                      </a:lnTo>
                      <a:cubicBezTo>
                        <a:pt x="19060" y="6571"/>
                        <a:pt x="-20385" y="144631"/>
                        <a:pt x="91379" y="184076"/>
                      </a:cubicBezTo>
                      <a:cubicBezTo>
                        <a:pt x="-33534" y="151202"/>
                        <a:pt x="5911" y="0"/>
                        <a:pt x="5911" y="0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8" name="Group 26">
                  <a:extLst>
                    <a:ext uri="{FF2B5EF4-FFF2-40B4-BE49-F238E27FC236}">
                      <a16:creationId xmlns:a16="http://schemas.microsoft.com/office/drawing/2014/main" id="{BC623761-A75B-4443-83DF-B9CFBD6C1448}"/>
                    </a:ext>
                  </a:extLst>
                </p:cNvPr>
                <p:cNvGrpSpPr/>
                <p:nvPr/>
              </p:nvGrpSpPr>
              <p:grpSpPr>
                <a:xfrm>
                  <a:off x="1606" y="6382978"/>
                  <a:ext cx="413937" cy="115242"/>
                  <a:chOff x="5955" y="6353672"/>
                  <a:chExt cx="413937" cy="115242"/>
                </a:xfrm>
              </p:grpSpPr>
              <p:sp>
                <p:nvSpPr>
                  <p:cNvPr id="113" name="Rectangle: Rounded Corners 31">
                    <a:extLst>
                      <a:ext uri="{FF2B5EF4-FFF2-40B4-BE49-F238E27FC236}">
                        <a16:creationId xmlns:a16="http://schemas.microsoft.com/office/drawing/2014/main" id="{97EA8763-37F7-4CEF-992F-53D33B9FAA16}"/>
                      </a:ext>
                    </a:extLst>
                  </p:cNvPr>
                  <p:cNvSpPr/>
                  <p:nvPr/>
                </p:nvSpPr>
                <p:spPr>
                  <a:xfrm>
                    <a:off x="5955" y="6353672"/>
                    <a:ext cx="413937" cy="11524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Rectangle: Rounded Corners 32">
                    <a:extLst>
                      <a:ext uri="{FF2B5EF4-FFF2-40B4-BE49-F238E27FC236}">
                        <a16:creationId xmlns:a16="http://schemas.microsoft.com/office/drawing/2014/main" id="{01B74020-982A-4315-ABDA-AF20FE3FE97F}"/>
                      </a:ext>
                    </a:extLst>
                  </p:cNvPr>
                  <p:cNvSpPr/>
                  <p:nvPr/>
                </p:nvSpPr>
                <p:spPr>
                  <a:xfrm>
                    <a:off x="99417" y="6382279"/>
                    <a:ext cx="227012" cy="5527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9" name="Group 27">
                  <a:extLst>
                    <a:ext uri="{FF2B5EF4-FFF2-40B4-BE49-F238E27FC236}">
                      <a16:creationId xmlns:a16="http://schemas.microsoft.com/office/drawing/2014/main" id="{86176143-5ACD-4DD9-B339-ED04B0A82C8A}"/>
                    </a:ext>
                  </a:extLst>
                </p:cNvPr>
                <p:cNvGrpSpPr/>
                <p:nvPr/>
              </p:nvGrpSpPr>
              <p:grpSpPr>
                <a:xfrm>
                  <a:off x="9855291" y="6381600"/>
                  <a:ext cx="885989" cy="115242"/>
                  <a:chOff x="5955" y="6353672"/>
                  <a:chExt cx="413937" cy="115242"/>
                </a:xfrm>
              </p:grpSpPr>
              <p:sp>
                <p:nvSpPr>
                  <p:cNvPr id="111" name="Rectangle: Rounded Corners 29">
                    <a:extLst>
                      <a:ext uri="{FF2B5EF4-FFF2-40B4-BE49-F238E27FC236}">
                        <a16:creationId xmlns:a16="http://schemas.microsoft.com/office/drawing/2014/main" id="{856D5F9C-4697-450B-95F0-9C44C739C7A8}"/>
                      </a:ext>
                    </a:extLst>
                  </p:cNvPr>
                  <p:cNvSpPr/>
                  <p:nvPr/>
                </p:nvSpPr>
                <p:spPr>
                  <a:xfrm>
                    <a:off x="5955" y="6353672"/>
                    <a:ext cx="413937" cy="11524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Rectangle: Rounded Corners 30">
                    <a:extLst>
                      <a:ext uri="{FF2B5EF4-FFF2-40B4-BE49-F238E27FC236}">
                        <a16:creationId xmlns:a16="http://schemas.microsoft.com/office/drawing/2014/main" id="{A61B8189-8126-4A1F-A73C-285B633AAB3A}"/>
                      </a:ext>
                    </a:extLst>
                  </p:cNvPr>
                  <p:cNvSpPr/>
                  <p:nvPr/>
                </p:nvSpPr>
                <p:spPr>
                  <a:xfrm>
                    <a:off x="84761" y="6382279"/>
                    <a:ext cx="256326" cy="55272"/>
                  </a:xfrm>
                  <a:prstGeom prst="roundRect">
                    <a:avLst>
                      <a:gd name="adj" fmla="val 28154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10" name="Freeform: Shape 28">
                  <a:extLst>
                    <a:ext uri="{FF2B5EF4-FFF2-40B4-BE49-F238E27FC236}">
                      <a16:creationId xmlns:a16="http://schemas.microsoft.com/office/drawing/2014/main" id="{405F2036-CBBC-4E73-8CA4-71752CD4C325}"/>
                    </a:ext>
                  </a:extLst>
                </p:cNvPr>
                <p:cNvSpPr/>
                <p:nvPr/>
              </p:nvSpPr>
              <p:spPr>
                <a:xfrm>
                  <a:off x="3892805" y="496953"/>
                  <a:ext cx="5479036" cy="5431217"/>
                </a:xfrm>
                <a:custGeom>
                  <a:avLst/>
                  <a:gdLst>
                    <a:gd name="connsiteX0" fmla="*/ 2567127 w 4009217"/>
                    <a:gd name="connsiteY0" fmla="*/ 30683 h 4295590"/>
                    <a:gd name="connsiteX1" fmla="*/ 3798529 w 4009217"/>
                    <a:gd name="connsiteY1" fmla="*/ 30683 h 4295590"/>
                    <a:gd name="connsiteX2" fmla="*/ 4007172 w 4009217"/>
                    <a:gd name="connsiteY2" fmla="*/ 272054 h 4295590"/>
                    <a:gd name="connsiteX3" fmla="*/ 3998990 w 4009217"/>
                    <a:gd name="connsiteY3" fmla="*/ 4268999 h 4295590"/>
                    <a:gd name="connsiteX4" fmla="*/ 30683 w 4009217"/>
                    <a:gd name="connsiteY4" fmla="*/ 4268999 h 4295590"/>
                    <a:gd name="connsiteX0" fmla="*/ 2536444 w 3976489"/>
                    <a:gd name="connsiteY0" fmla="*/ 0 h 4238316"/>
                    <a:gd name="connsiteX1" fmla="*/ 3976489 w 3976489"/>
                    <a:gd name="connsiteY1" fmla="*/ 241371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536444 w 3976489"/>
                    <a:gd name="connsiteY0" fmla="*/ 0 h 4238316"/>
                    <a:gd name="connsiteX1" fmla="*/ 3976489 w 3976489"/>
                    <a:gd name="connsiteY1" fmla="*/ 213683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473335 w 3976489"/>
                    <a:gd name="connsiteY0" fmla="*/ 0 h 4035268"/>
                    <a:gd name="connsiteX1" fmla="*/ 3976489 w 3976489"/>
                    <a:gd name="connsiteY1" fmla="*/ 10635 h 4035268"/>
                    <a:gd name="connsiteX2" fmla="*/ 3968307 w 3976489"/>
                    <a:gd name="connsiteY2" fmla="*/ 4035268 h 4035268"/>
                    <a:gd name="connsiteX3" fmla="*/ 0 w 3976489"/>
                    <a:gd name="connsiteY3" fmla="*/ 4035268 h 403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76489" h="4035268">
                      <a:moveTo>
                        <a:pt x="2473335" y="0"/>
                      </a:moveTo>
                      <a:lnTo>
                        <a:pt x="3976489" y="10635"/>
                      </a:lnTo>
                      <a:cubicBezTo>
                        <a:pt x="3973762" y="1342950"/>
                        <a:pt x="3971034" y="2702953"/>
                        <a:pt x="3968307" y="4035268"/>
                      </a:cubicBezTo>
                      <a:lnTo>
                        <a:pt x="0" y="4035268"/>
                      </a:lnTo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pic>
          <p:nvPicPr>
            <p:cNvPr id="116" name="Grafik 115">
              <a:extLst>
                <a:ext uri="{FF2B5EF4-FFF2-40B4-BE49-F238E27FC236}">
                  <a16:creationId xmlns:a16="http://schemas.microsoft.com/office/drawing/2014/main" id="{FAD7435C-1772-4118-93E1-4BD39C0E0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43735" y="3399409"/>
              <a:ext cx="1656303" cy="883537"/>
            </a:xfrm>
            <a:prstGeom prst="rect">
              <a:avLst/>
            </a:prstGeom>
          </p:spPr>
        </p:pic>
      </p:grp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F8674ACE-596C-435E-84F0-38AA30750AF7}"/>
              </a:ext>
            </a:extLst>
          </p:cNvPr>
          <p:cNvCxnSpPr>
            <a:cxnSpLocks/>
            <a:stCxn id="98" idx="3"/>
          </p:cNvCxnSpPr>
          <p:nvPr/>
        </p:nvCxnSpPr>
        <p:spPr>
          <a:xfrm>
            <a:off x="9595683" y="3830839"/>
            <a:ext cx="445387" cy="7526"/>
          </a:xfrm>
          <a:prstGeom prst="straightConnector1">
            <a:avLst/>
          </a:prstGeom>
          <a:ln w="76200">
            <a:solidFill>
              <a:srgbClr val="0040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0C6C94C9-8643-4743-9FEC-E0E6F14E6E91}"/>
              </a:ext>
            </a:extLst>
          </p:cNvPr>
          <p:cNvSpPr txBox="1"/>
          <p:nvPr/>
        </p:nvSpPr>
        <p:spPr>
          <a:xfrm>
            <a:off x="9995544" y="2599125"/>
            <a:ext cx="188407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dirty="0" err="1"/>
              <a:t>Swagger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9532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Added Value</a:t>
            </a:r>
          </a:p>
        </p:txBody>
      </p:sp>
      <p:grpSp>
        <p:nvGrpSpPr>
          <p:cNvPr id="4" name="그룹 57">
            <a:extLst>
              <a:ext uri="{FF2B5EF4-FFF2-40B4-BE49-F238E27FC236}">
                <a16:creationId xmlns:a16="http://schemas.microsoft.com/office/drawing/2014/main" id="{2DCED3E3-6C35-4CC0-944C-D5B5026A6C46}"/>
              </a:ext>
            </a:extLst>
          </p:cNvPr>
          <p:cNvGrpSpPr/>
          <p:nvPr/>
        </p:nvGrpSpPr>
        <p:grpSpPr>
          <a:xfrm>
            <a:off x="1063169" y="2994625"/>
            <a:ext cx="2477247" cy="1442572"/>
            <a:chOff x="7884847" y="2724468"/>
            <a:chExt cx="2477247" cy="1442572"/>
          </a:xfrm>
        </p:grpSpPr>
        <p:sp>
          <p:nvSpPr>
            <p:cNvPr id="5" name="자유형: 도형 56">
              <a:extLst>
                <a:ext uri="{FF2B5EF4-FFF2-40B4-BE49-F238E27FC236}">
                  <a16:creationId xmlns:a16="http://schemas.microsoft.com/office/drawing/2014/main" id="{79593984-A7C1-419D-AF73-4464BCDE7BFD}"/>
                </a:ext>
              </a:extLst>
            </p:cNvPr>
            <p:cNvSpPr/>
            <p:nvPr/>
          </p:nvSpPr>
          <p:spPr>
            <a:xfrm>
              <a:off x="7884847" y="2724468"/>
              <a:ext cx="2477247" cy="1442572"/>
            </a:xfrm>
            <a:custGeom>
              <a:avLst/>
              <a:gdLst>
                <a:gd name="connsiteX0" fmla="*/ 2183863 w 2477247"/>
                <a:gd name="connsiteY0" fmla="*/ 527767 h 1442572"/>
                <a:gd name="connsiteX1" fmla="*/ 2016636 w 2477247"/>
                <a:gd name="connsiteY1" fmla="*/ 706361 h 1442572"/>
                <a:gd name="connsiteX2" fmla="*/ 2302180 w 2477247"/>
                <a:gd name="connsiteY2" fmla="*/ 706361 h 1442572"/>
                <a:gd name="connsiteX3" fmla="*/ 2302180 w 2477247"/>
                <a:gd name="connsiteY3" fmla="*/ 704598 h 1442572"/>
                <a:gd name="connsiteX4" fmla="*/ 2389714 w 2477247"/>
                <a:gd name="connsiteY4" fmla="*/ 617064 h 1442572"/>
                <a:gd name="connsiteX5" fmla="*/ 2302180 w 2477247"/>
                <a:gd name="connsiteY5" fmla="*/ 529530 h 1442572"/>
                <a:gd name="connsiteX6" fmla="*/ 2302180 w 2477247"/>
                <a:gd name="connsiteY6" fmla="*/ 527767 h 1442572"/>
                <a:gd name="connsiteX7" fmla="*/ 26677 w 2477247"/>
                <a:gd name="connsiteY7" fmla="*/ 0 h 1442572"/>
                <a:gd name="connsiteX8" fmla="*/ 2433766 w 2477247"/>
                <a:gd name="connsiteY8" fmla="*/ 0 h 1442572"/>
                <a:gd name="connsiteX9" fmla="*/ 2460443 w 2477247"/>
                <a:gd name="connsiteY9" fmla="*/ 26677 h 1442572"/>
                <a:gd name="connsiteX10" fmla="*/ 2460443 w 2477247"/>
                <a:gd name="connsiteY10" fmla="*/ 232385 h 1442572"/>
                <a:gd name="connsiteX11" fmla="*/ 2460443 w 2477247"/>
                <a:gd name="connsiteY11" fmla="*/ 235867 h 1442572"/>
                <a:gd name="connsiteX12" fmla="*/ 2457183 w 2477247"/>
                <a:gd name="connsiteY12" fmla="*/ 235867 h 1442572"/>
                <a:gd name="connsiteX13" fmla="*/ 2264173 w 2477247"/>
                <a:gd name="connsiteY13" fmla="*/ 441997 h 1442572"/>
                <a:gd name="connsiteX14" fmla="*/ 2302180 w 2477247"/>
                <a:gd name="connsiteY14" fmla="*/ 441997 h 1442572"/>
                <a:gd name="connsiteX15" fmla="*/ 2304524 w 2477247"/>
                <a:gd name="connsiteY15" fmla="*/ 441997 h 1442572"/>
                <a:gd name="connsiteX16" fmla="*/ 2304524 w 2477247"/>
                <a:gd name="connsiteY16" fmla="*/ 442234 h 1442572"/>
                <a:gd name="connsiteX17" fmla="*/ 2337463 w 2477247"/>
                <a:gd name="connsiteY17" fmla="*/ 445554 h 1442572"/>
                <a:gd name="connsiteX18" fmla="*/ 2477247 w 2477247"/>
                <a:gd name="connsiteY18" fmla="*/ 617064 h 1442572"/>
                <a:gd name="connsiteX19" fmla="*/ 2337463 w 2477247"/>
                <a:gd name="connsiteY19" fmla="*/ 788574 h 1442572"/>
                <a:gd name="connsiteX20" fmla="*/ 2304524 w 2477247"/>
                <a:gd name="connsiteY20" fmla="*/ 791895 h 1442572"/>
                <a:gd name="connsiteX21" fmla="*/ 2304524 w 2477247"/>
                <a:gd name="connsiteY21" fmla="*/ 792131 h 1442572"/>
                <a:gd name="connsiteX22" fmla="*/ 2302180 w 2477247"/>
                <a:gd name="connsiteY22" fmla="*/ 792131 h 1442572"/>
                <a:gd name="connsiteX23" fmla="*/ 1936325 w 2477247"/>
                <a:gd name="connsiteY23" fmla="*/ 792131 h 1442572"/>
                <a:gd name="connsiteX24" fmla="*/ 1537847 w 2477247"/>
                <a:gd name="connsiteY24" fmla="*/ 1217697 h 1442572"/>
                <a:gd name="connsiteX25" fmla="*/ 1537847 w 2477247"/>
                <a:gd name="connsiteY25" fmla="*/ 1442572 h 1442572"/>
                <a:gd name="connsiteX26" fmla="*/ 929169 w 2477247"/>
                <a:gd name="connsiteY26" fmla="*/ 1442572 h 1442572"/>
                <a:gd name="connsiteX27" fmla="*/ 929169 w 2477247"/>
                <a:gd name="connsiteY27" fmla="*/ 1224716 h 1442572"/>
                <a:gd name="connsiteX28" fmla="*/ 3260 w 2477247"/>
                <a:gd name="connsiteY28" fmla="*/ 235867 h 1442572"/>
                <a:gd name="connsiteX29" fmla="*/ 0 w 2477247"/>
                <a:gd name="connsiteY29" fmla="*/ 235867 h 1442572"/>
                <a:gd name="connsiteX30" fmla="*/ 0 w 2477247"/>
                <a:gd name="connsiteY30" fmla="*/ 232385 h 1442572"/>
                <a:gd name="connsiteX31" fmla="*/ 0 w 2477247"/>
                <a:gd name="connsiteY31" fmla="*/ 26677 h 1442572"/>
                <a:gd name="connsiteX32" fmla="*/ 26677 w 2477247"/>
                <a:gd name="connsiteY32" fmla="*/ 0 h 144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77247" h="1442572">
                  <a:moveTo>
                    <a:pt x="2183863" y="527767"/>
                  </a:moveTo>
                  <a:lnTo>
                    <a:pt x="2016636" y="706361"/>
                  </a:lnTo>
                  <a:lnTo>
                    <a:pt x="2302180" y="706361"/>
                  </a:lnTo>
                  <a:lnTo>
                    <a:pt x="2302180" y="704598"/>
                  </a:lnTo>
                  <a:cubicBezTo>
                    <a:pt x="2350524" y="704598"/>
                    <a:pt x="2389714" y="665408"/>
                    <a:pt x="2389714" y="617064"/>
                  </a:cubicBezTo>
                  <a:cubicBezTo>
                    <a:pt x="2389714" y="568720"/>
                    <a:pt x="2350524" y="529530"/>
                    <a:pt x="2302180" y="529530"/>
                  </a:cubicBezTo>
                  <a:lnTo>
                    <a:pt x="2302180" y="527767"/>
                  </a:lnTo>
                  <a:close/>
                  <a:moveTo>
                    <a:pt x="26677" y="0"/>
                  </a:moveTo>
                  <a:lnTo>
                    <a:pt x="2433766" y="0"/>
                  </a:lnTo>
                  <a:cubicBezTo>
                    <a:pt x="2448499" y="0"/>
                    <a:pt x="2460443" y="11944"/>
                    <a:pt x="2460443" y="26677"/>
                  </a:cubicBezTo>
                  <a:lnTo>
                    <a:pt x="2460443" y="232385"/>
                  </a:lnTo>
                  <a:lnTo>
                    <a:pt x="2460443" y="235867"/>
                  </a:lnTo>
                  <a:lnTo>
                    <a:pt x="2457183" y="235867"/>
                  </a:lnTo>
                  <a:lnTo>
                    <a:pt x="2264173" y="441997"/>
                  </a:lnTo>
                  <a:lnTo>
                    <a:pt x="2302180" y="441997"/>
                  </a:lnTo>
                  <a:lnTo>
                    <a:pt x="2304524" y="441997"/>
                  </a:lnTo>
                  <a:lnTo>
                    <a:pt x="2304524" y="442234"/>
                  </a:lnTo>
                  <a:lnTo>
                    <a:pt x="2337463" y="445554"/>
                  </a:lnTo>
                  <a:cubicBezTo>
                    <a:pt x="2417237" y="461878"/>
                    <a:pt x="2477247" y="532463"/>
                    <a:pt x="2477247" y="617064"/>
                  </a:cubicBezTo>
                  <a:cubicBezTo>
                    <a:pt x="2477247" y="701665"/>
                    <a:pt x="2417237" y="772250"/>
                    <a:pt x="2337463" y="788574"/>
                  </a:cubicBezTo>
                  <a:lnTo>
                    <a:pt x="2304524" y="791895"/>
                  </a:lnTo>
                  <a:lnTo>
                    <a:pt x="2304524" y="792131"/>
                  </a:lnTo>
                  <a:lnTo>
                    <a:pt x="2302180" y="792131"/>
                  </a:lnTo>
                  <a:lnTo>
                    <a:pt x="1936325" y="792131"/>
                  </a:lnTo>
                  <a:lnTo>
                    <a:pt x="1537847" y="1217697"/>
                  </a:lnTo>
                  <a:lnTo>
                    <a:pt x="1537847" y="1442572"/>
                  </a:lnTo>
                  <a:lnTo>
                    <a:pt x="929169" y="1442572"/>
                  </a:lnTo>
                  <a:lnTo>
                    <a:pt x="929169" y="1224716"/>
                  </a:lnTo>
                  <a:lnTo>
                    <a:pt x="3260" y="235867"/>
                  </a:lnTo>
                  <a:lnTo>
                    <a:pt x="0" y="235867"/>
                  </a:lnTo>
                  <a:lnTo>
                    <a:pt x="0" y="232385"/>
                  </a:lnTo>
                  <a:lnTo>
                    <a:pt x="0" y="26677"/>
                  </a:lnTo>
                  <a:cubicBezTo>
                    <a:pt x="0" y="11944"/>
                    <a:pt x="11944" y="0"/>
                    <a:pt x="2667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2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C17D2D3A-1AD5-484F-B93A-A0100572DF0C}"/>
                </a:ext>
              </a:extLst>
            </p:cNvPr>
            <p:cNvSpPr/>
            <p:nvPr/>
          </p:nvSpPr>
          <p:spPr>
            <a:xfrm>
              <a:off x="7884847" y="2874565"/>
              <a:ext cx="2460443" cy="8577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자유형: 도형 58">
            <a:extLst>
              <a:ext uri="{FF2B5EF4-FFF2-40B4-BE49-F238E27FC236}">
                <a16:creationId xmlns:a16="http://schemas.microsoft.com/office/drawing/2014/main" id="{BE3A9B71-0014-4CA1-A6FF-5BEE04BECA59}"/>
              </a:ext>
            </a:extLst>
          </p:cNvPr>
          <p:cNvSpPr/>
          <p:nvPr/>
        </p:nvSpPr>
        <p:spPr>
          <a:xfrm>
            <a:off x="2043325" y="4458518"/>
            <a:ext cx="485424" cy="484201"/>
          </a:xfrm>
          <a:custGeom>
            <a:avLst/>
            <a:gdLst>
              <a:gd name="connsiteX0" fmla="*/ 1802423 w 3219215"/>
              <a:gd name="connsiteY0" fmla="*/ 0 h 3211105"/>
              <a:gd name="connsiteX1" fmla="*/ 1896413 w 3219215"/>
              <a:gd name="connsiteY1" fmla="*/ 15474 h 3211105"/>
              <a:gd name="connsiteX2" fmla="*/ 1944947 w 3219215"/>
              <a:gd name="connsiteY2" fmla="*/ 72273 h 3211105"/>
              <a:gd name="connsiteX3" fmla="*/ 1943803 w 3219215"/>
              <a:gd name="connsiteY3" fmla="*/ 234843 h 3211105"/>
              <a:gd name="connsiteX4" fmla="*/ 1975456 w 3219215"/>
              <a:gd name="connsiteY4" fmla="*/ 282761 h 3211105"/>
              <a:gd name="connsiteX5" fmla="*/ 2115254 w 3219215"/>
              <a:gd name="connsiteY5" fmla="*/ 322941 h 3211105"/>
              <a:gd name="connsiteX6" fmla="*/ 2211178 w 3219215"/>
              <a:gd name="connsiteY6" fmla="*/ 214181 h 3211105"/>
              <a:gd name="connsiteX7" fmla="*/ 2359943 w 3219215"/>
              <a:gd name="connsiteY7" fmla="*/ 178748 h 3211105"/>
              <a:gd name="connsiteX8" fmla="*/ 2413049 w 3219215"/>
              <a:gd name="connsiteY8" fmla="*/ 302983 h 3211105"/>
              <a:gd name="connsiteX9" fmla="*/ 2372516 w 3219215"/>
              <a:gd name="connsiteY9" fmla="*/ 437505 h 3211105"/>
              <a:gd name="connsiteX10" fmla="*/ 2382012 w 3219215"/>
              <a:gd name="connsiteY10" fmla="*/ 477246 h 3211105"/>
              <a:gd name="connsiteX11" fmla="*/ 2502291 w 3219215"/>
              <a:gd name="connsiteY11" fmla="*/ 571588 h 3211105"/>
              <a:gd name="connsiteX12" fmla="*/ 2705745 w 3219215"/>
              <a:gd name="connsiteY12" fmla="*/ 439000 h 3211105"/>
              <a:gd name="connsiteX13" fmla="*/ 2843520 w 3219215"/>
              <a:gd name="connsiteY13" fmla="*/ 565873 h 3211105"/>
              <a:gd name="connsiteX14" fmla="*/ 2689215 w 3219215"/>
              <a:gd name="connsiteY14" fmla="*/ 775306 h 3211105"/>
              <a:gd name="connsiteX15" fmla="*/ 2770017 w 3219215"/>
              <a:gd name="connsiteY15" fmla="*/ 898662 h 3211105"/>
              <a:gd name="connsiteX16" fmla="*/ 2811253 w 3219215"/>
              <a:gd name="connsiteY16" fmla="*/ 914136 h 3211105"/>
              <a:gd name="connsiteX17" fmla="*/ 3033962 w 3219215"/>
              <a:gd name="connsiteY17" fmla="*/ 861382 h 3211105"/>
              <a:gd name="connsiteX18" fmla="*/ 3112829 w 3219215"/>
              <a:gd name="connsiteY18" fmla="*/ 1026150 h 3211105"/>
              <a:gd name="connsiteX19" fmla="*/ 2934785 w 3219215"/>
              <a:gd name="connsiteY19" fmla="*/ 1147220 h 3211105"/>
              <a:gd name="connsiteX20" fmla="*/ 2906649 w 3219215"/>
              <a:gd name="connsiteY20" fmla="*/ 1220460 h 3211105"/>
              <a:gd name="connsiteX21" fmla="*/ 2917903 w 3219215"/>
              <a:gd name="connsiteY21" fmla="*/ 1262839 h 3211105"/>
              <a:gd name="connsiteX22" fmla="*/ 3022883 w 3219215"/>
              <a:gd name="connsiteY22" fmla="*/ 1352872 h 3211105"/>
              <a:gd name="connsiteX23" fmla="*/ 3199433 w 3219215"/>
              <a:gd name="connsiteY23" fmla="*/ 1370633 h 3211105"/>
              <a:gd name="connsiteX24" fmla="*/ 3219216 w 3219215"/>
              <a:gd name="connsiteY24" fmla="*/ 1547974 h 3211105"/>
              <a:gd name="connsiteX25" fmla="*/ 3000463 w 3219215"/>
              <a:gd name="connsiteY25" fmla="*/ 1612509 h 3211105"/>
              <a:gd name="connsiteX26" fmla="*/ 2953952 w 3219215"/>
              <a:gd name="connsiteY26" fmla="*/ 1668956 h 3211105"/>
              <a:gd name="connsiteX27" fmla="*/ 2952281 w 3219215"/>
              <a:gd name="connsiteY27" fmla="*/ 1788619 h 3211105"/>
              <a:gd name="connsiteX28" fmla="*/ 3058756 w 3219215"/>
              <a:gd name="connsiteY28" fmla="*/ 1843659 h 3211105"/>
              <a:gd name="connsiteX29" fmla="*/ 3187827 w 3219215"/>
              <a:gd name="connsiteY29" fmla="*/ 1900457 h 3211105"/>
              <a:gd name="connsiteX30" fmla="*/ 3146415 w 3219215"/>
              <a:gd name="connsiteY30" fmla="*/ 2061445 h 3211105"/>
              <a:gd name="connsiteX31" fmla="*/ 3111950 w 3219215"/>
              <a:gd name="connsiteY31" fmla="*/ 2075864 h 3211105"/>
              <a:gd name="connsiteX32" fmla="*/ 2910078 w 3219215"/>
              <a:gd name="connsiteY32" fmla="*/ 2064522 h 3211105"/>
              <a:gd name="connsiteX33" fmla="*/ 2863303 w 3219215"/>
              <a:gd name="connsiteY33" fmla="*/ 2092218 h 3211105"/>
              <a:gd name="connsiteX34" fmla="*/ 2804658 w 3219215"/>
              <a:gd name="connsiteY34" fmla="*/ 2215925 h 3211105"/>
              <a:gd name="connsiteX35" fmla="*/ 3003101 w 3219215"/>
              <a:gd name="connsiteY35" fmla="*/ 2402498 h 3211105"/>
              <a:gd name="connsiteX36" fmla="*/ 2902341 w 3219215"/>
              <a:gd name="connsiteY36" fmla="*/ 2559001 h 3211105"/>
              <a:gd name="connsiteX37" fmla="*/ 2693611 w 3219215"/>
              <a:gd name="connsiteY37" fmla="*/ 2467561 h 3211105"/>
              <a:gd name="connsiteX38" fmla="*/ 2626614 w 3219215"/>
              <a:gd name="connsiteY38" fmla="*/ 2480750 h 3211105"/>
              <a:gd name="connsiteX39" fmla="*/ 2546956 w 3219215"/>
              <a:gd name="connsiteY39" fmla="*/ 2575883 h 3211105"/>
              <a:gd name="connsiteX40" fmla="*/ 2599534 w 3219215"/>
              <a:gd name="connsiteY40" fmla="*/ 2687633 h 3211105"/>
              <a:gd name="connsiteX41" fmla="*/ 2667059 w 3219215"/>
              <a:gd name="connsiteY41" fmla="*/ 2814242 h 3211105"/>
              <a:gd name="connsiteX42" fmla="*/ 2521019 w 3219215"/>
              <a:gd name="connsiteY42" fmla="*/ 2928982 h 3211105"/>
              <a:gd name="connsiteX43" fmla="*/ 2349129 w 3219215"/>
              <a:gd name="connsiteY43" fmla="*/ 2774325 h 3211105"/>
              <a:gd name="connsiteX44" fmla="*/ 2285473 w 3219215"/>
              <a:gd name="connsiteY44" fmla="*/ 2765269 h 3211105"/>
              <a:gd name="connsiteX45" fmla="*/ 2179437 w 3219215"/>
              <a:gd name="connsiteY45" fmla="*/ 2836135 h 3211105"/>
              <a:gd name="connsiteX46" fmla="*/ 2192362 w 3219215"/>
              <a:gd name="connsiteY46" fmla="*/ 2959843 h 3211105"/>
              <a:gd name="connsiteX47" fmla="*/ 2213727 w 3219215"/>
              <a:gd name="connsiteY47" fmla="*/ 3088562 h 3211105"/>
              <a:gd name="connsiteX48" fmla="*/ 2200979 w 3219215"/>
              <a:gd name="connsiteY48" fmla="*/ 3097354 h 3211105"/>
              <a:gd name="connsiteX49" fmla="*/ 2039728 w 3219215"/>
              <a:gd name="connsiteY49" fmla="*/ 3157230 h 3211105"/>
              <a:gd name="connsiteX50" fmla="*/ 1929208 w 3219215"/>
              <a:gd name="connsiteY50" fmla="*/ 2958260 h 3211105"/>
              <a:gd name="connsiteX51" fmla="*/ 1870564 w 3219215"/>
              <a:gd name="connsiteY51" fmla="*/ 2928102 h 3211105"/>
              <a:gd name="connsiteX52" fmla="*/ 1725139 w 3219215"/>
              <a:gd name="connsiteY52" fmla="*/ 3060954 h 3211105"/>
              <a:gd name="connsiteX53" fmla="*/ 1695597 w 3219215"/>
              <a:gd name="connsiteY53" fmla="*/ 3210687 h 3211105"/>
              <a:gd name="connsiteX54" fmla="*/ 1531884 w 3219215"/>
              <a:gd name="connsiteY54" fmla="*/ 3209280 h 3211105"/>
              <a:gd name="connsiteX55" fmla="*/ 1505419 w 3219215"/>
              <a:gd name="connsiteY55" fmla="*/ 3178859 h 3211105"/>
              <a:gd name="connsiteX56" fmla="*/ 1467172 w 3219215"/>
              <a:gd name="connsiteY56" fmla="*/ 2984989 h 3211105"/>
              <a:gd name="connsiteX57" fmla="*/ 1426552 w 3219215"/>
              <a:gd name="connsiteY57" fmla="*/ 2943665 h 3211105"/>
              <a:gd name="connsiteX58" fmla="*/ 1303460 w 3219215"/>
              <a:gd name="connsiteY58" fmla="*/ 2930476 h 3211105"/>
              <a:gd name="connsiteX59" fmla="*/ 1237078 w 3219215"/>
              <a:gd name="connsiteY59" fmla="*/ 3035193 h 3211105"/>
              <a:gd name="connsiteX60" fmla="*/ 1167970 w 3219215"/>
              <a:gd name="connsiteY60" fmla="*/ 3142811 h 3211105"/>
              <a:gd name="connsiteX61" fmla="*/ 1044790 w 3219215"/>
              <a:gd name="connsiteY61" fmla="*/ 3112477 h 3211105"/>
              <a:gd name="connsiteX62" fmla="*/ 991948 w 3219215"/>
              <a:gd name="connsiteY62" fmla="*/ 3095156 h 3211105"/>
              <a:gd name="connsiteX63" fmla="*/ 1025447 w 3219215"/>
              <a:gd name="connsiteY63" fmla="*/ 2872447 h 3211105"/>
              <a:gd name="connsiteX64" fmla="*/ 1000037 w 3219215"/>
              <a:gd name="connsiteY64" fmla="*/ 2816352 h 3211105"/>
              <a:gd name="connsiteX65" fmla="*/ 888287 w 3219215"/>
              <a:gd name="connsiteY65" fmla="*/ 2762631 h 3211105"/>
              <a:gd name="connsiteX66" fmla="*/ 795088 w 3219215"/>
              <a:gd name="connsiteY66" fmla="*/ 2837366 h 3211105"/>
              <a:gd name="connsiteX67" fmla="*/ 694329 w 3219215"/>
              <a:gd name="connsiteY67" fmla="*/ 2928718 h 3211105"/>
              <a:gd name="connsiteX68" fmla="*/ 618891 w 3219215"/>
              <a:gd name="connsiteY68" fmla="*/ 2869546 h 3211105"/>
              <a:gd name="connsiteX69" fmla="*/ 546090 w 3219215"/>
              <a:gd name="connsiteY69" fmla="*/ 2812308 h 3211105"/>
              <a:gd name="connsiteX70" fmla="*/ 648609 w 3219215"/>
              <a:gd name="connsiteY70" fmla="*/ 2610876 h 3211105"/>
              <a:gd name="connsiteX71" fmla="*/ 640696 w 3219215"/>
              <a:gd name="connsiteY71" fmla="*/ 2557682 h 3211105"/>
              <a:gd name="connsiteX72" fmla="*/ 551278 w 3219215"/>
              <a:gd name="connsiteY72" fmla="*/ 2462022 h 3211105"/>
              <a:gd name="connsiteX73" fmla="*/ 316347 w 3219215"/>
              <a:gd name="connsiteY73" fmla="*/ 2560760 h 3211105"/>
              <a:gd name="connsiteX74" fmla="*/ 208905 w 3219215"/>
              <a:gd name="connsiteY74" fmla="*/ 2405224 h 3211105"/>
              <a:gd name="connsiteX75" fmla="*/ 370244 w 3219215"/>
              <a:gd name="connsiteY75" fmla="*/ 2253117 h 3211105"/>
              <a:gd name="connsiteX76" fmla="*/ 382553 w 3219215"/>
              <a:gd name="connsiteY76" fmla="*/ 2200451 h 3211105"/>
              <a:gd name="connsiteX77" fmla="*/ 208993 w 3219215"/>
              <a:gd name="connsiteY77" fmla="*/ 2085184 h 3211105"/>
              <a:gd name="connsiteX78" fmla="*/ 187012 w 3219215"/>
              <a:gd name="connsiteY78" fmla="*/ 2085887 h 3211105"/>
              <a:gd name="connsiteX79" fmla="*/ 81681 w 3219215"/>
              <a:gd name="connsiteY79" fmla="*/ 2083777 h 3211105"/>
              <a:gd name="connsiteX80" fmla="*/ 47478 w 3219215"/>
              <a:gd name="connsiteY80" fmla="*/ 1982929 h 3211105"/>
              <a:gd name="connsiteX81" fmla="*/ 30070 w 3219215"/>
              <a:gd name="connsiteY81" fmla="*/ 1911448 h 3211105"/>
              <a:gd name="connsiteX82" fmla="*/ 222006 w 3219215"/>
              <a:gd name="connsiteY82" fmla="*/ 1822997 h 3211105"/>
              <a:gd name="connsiteX83" fmla="*/ 252779 w 3219215"/>
              <a:gd name="connsiteY83" fmla="*/ 1769628 h 3211105"/>
              <a:gd name="connsiteX84" fmla="*/ 248471 w 3219215"/>
              <a:gd name="connsiteY84" fmla="*/ 1721446 h 3211105"/>
              <a:gd name="connsiteX85" fmla="*/ 165120 w 3219215"/>
              <a:gd name="connsiteY85" fmla="*/ 1619367 h 3211105"/>
              <a:gd name="connsiteX86" fmla="*/ 0 w 3219215"/>
              <a:gd name="connsiteY86" fmla="*/ 1573823 h 3211105"/>
              <a:gd name="connsiteX87" fmla="*/ 0 w 3219215"/>
              <a:gd name="connsiteY87" fmla="*/ 1521069 h 3211105"/>
              <a:gd name="connsiteX88" fmla="*/ 19431 w 3219215"/>
              <a:gd name="connsiteY88" fmla="*/ 1383382 h 3211105"/>
              <a:gd name="connsiteX89" fmla="*/ 122213 w 3219215"/>
              <a:gd name="connsiteY89" fmla="*/ 1372040 h 3211105"/>
              <a:gd name="connsiteX90" fmla="*/ 292432 w 3219215"/>
              <a:gd name="connsiteY90" fmla="*/ 1219933 h 3211105"/>
              <a:gd name="connsiteX91" fmla="*/ 271506 w 3219215"/>
              <a:gd name="connsiteY91" fmla="*/ 1170872 h 3211105"/>
              <a:gd name="connsiteX92" fmla="*/ 96100 w 3219215"/>
              <a:gd name="connsiteY92" fmla="*/ 1058594 h 3211105"/>
              <a:gd name="connsiteX93" fmla="*/ 168812 w 3219215"/>
              <a:gd name="connsiteY93" fmla="*/ 880462 h 3211105"/>
              <a:gd name="connsiteX94" fmla="*/ 377981 w 3219215"/>
              <a:gd name="connsiteY94" fmla="*/ 927325 h 3211105"/>
              <a:gd name="connsiteX95" fmla="*/ 417898 w 3219215"/>
              <a:gd name="connsiteY95" fmla="*/ 915807 h 3211105"/>
              <a:gd name="connsiteX96" fmla="*/ 501074 w 3219215"/>
              <a:gd name="connsiteY96" fmla="*/ 791484 h 3211105"/>
              <a:gd name="connsiteX97" fmla="*/ 352747 w 3219215"/>
              <a:gd name="connsiteY97" fmla="*/ 596294 h 3211105"/>
              <a:gd name="connsiteX98" fmla="*/ 478917 w 3219215"/>
              <a:gd name="connsiteY98" fmla="*/ 454826 h 3211105"/>
              <a:gd name="connsiteX99" fmla="*/ 568511 w 3219215"/>
              <a:gd name="connsiteY99" fmla="*/ 511185 h 3211105"/>
              <a:gd name="connsiteX100" fmla="*/ 684305 w 3219215"/>
              <a:gd name="connsiteY100" fmla="*/ 574929 h 3211105"/>
              <a:gd name="connsiteX101" fmla="*/ 797111 w 3219215"/>
              <a:gd name="connsiteY101" fmla="*/ 497029 h 3211105"/>
              <a:gd name="connsiteX102" fmla="*/ 811266 w 3219215"/>
              <a:gd name="connsiteY102" fmla="*/ 445067 h 3211105"/>
              <a:gd name="connsiteX103" fmla="*/ 754028 w 3219215"/>
              <a:gd name="connsiteY103" fmla="*/ 274496 h 3211105"/>
              <a:gd name="connsiteX104" fmla="*/ 761766 w 3219215"/>
              <a:gd name="connsiteY104" fmla="*/ 235194 h 3211105"/>
              <a:gd name="connsiteX105" fmla="*/ 911411 w 3219215"/>
              <a:gd name="connsiteY105" fmla="*/ 147975 h 3211105"/>
              <a:gd name="connsiteX106" fmla="*/ 1039515 w 3219215"/>
              <a:gd name="connsiteY106" fmla="*/ 312567 h 3211105"/>
              <a:gd name="connsiteX107" fmla="*/ 1090598 w 3219215"/>
              <a:gd name="connsiteY107" fmla="*/ 328744 h 3211105"/>
              <a:gd name="connsiteX108" fmla="*/ 1205777 w 3219215"/>
              <a:gd name="connsiteY108" fmla="*/ 286190 h 3211105"/>
              <a:gd name="connsiteX109" fmla="*/ 1231011 w 3219215"/>
              <a:gd name="connsiteY109" fmla="*/ 249526 h 3211105"/>
              <a:gd name="connsiteX110" fmla="*/ 1231627 w 3219215"/>
              <a:gd name="connsiteY110" fmla="*/ 65063 h 3211105"/>
              <a:gd name="connsiteX111" fmla="*/ 1265829 w 3219215"/>
              <a:gd name="connsiteY111" fmla="*/ 26201 h 3211105"/>
              <a:gd name="connsiteX112" fmla="*/ 1389185 w 3219215"/>
              <a:gd name="connsiteY112" fmla="*/ 0 h 3211105"/>
              <a:gd name="connsiteX113" fmla="*/ 1415562 w 3219215"/>
              <a:gd name="connsiteY113" fmla="*/ 0 h 3211105"/>
              <a:gd name="connsiteX114" fmla="*/ 1490032 w 3219215"/>
              <a:gd name="connsiteY114" fmla="*/ 200728 h 3211105"/>
              <a:gd name="connsiteX115" fmla="*/ 1525465 w 3219215"/>
              <a:gd name="connsiteY115" fmla="*/ 227809 h 3211105"/>
              <a:gd name="connsiteX116" fmla="*/ 1656559 w 3219215"/>
              <a:gd name="connsiteY116" fmla="*/ 228072 h 3211105"/>
              <a:gd name="connsiteX117" fmla="*/ 1686892 w 3219215"/>
              <a:gd name="connsiteY117" fmla="*/ 206355 h 3211105"/>
              <a:gd name="connsiteX118" fmla="*/ 1758462 w 3219215"/>
              <a:gd name="connsiteY118" fmla="*/ 0 h 3211105"/>
              <a:gd name="connsiteX119" fmla="*/ 1802423 w 3219215"/>
              <a:gd name="connsiteY119" fmla="*/ 0 h 3211105"/>
              <a:gd name="connsiteX120" fmla="*/ 1609520 w 3219215"/>
              <a:gd name="connsiteY120" fmla="*/ 1345135 h 3211105"/>
              <a:gd name="connsiteX121" fmla="*/ 1350499 w 3219215"/>
              <a:gd name="connsiteY121" fmla="*/ 1604684 h 3211105"/>
              <a:gd name="connsiteX122" fmla="*/ 1609256 w 3219215"/>
              <a:gd name="connsiteY122" fmla="*/ 1871794 h 3211105"/>
              <a:gd name="connsiteX123" fmla="*/ 1871003 w 3219215"/>
              <a:gd name="connsiteY123" fmla="*/ 1606970 h 3211105"/>
              <a:gd name="connsiteX124" fmla="*/ 1609520 w 3219215"/>
              <a:gd name="connsiteY124" fmla="*/ 1345135 h 3211105"/>
              <a:gd name="connsiteX125" fmla="*/ 878615 w 3219215"/>
              <a:gd name="connsiteY125" fmla="*/ 2153764 h 3211105"/>
              <a:gd name="connsiteX126" fmla="*/ 1493374 w 3219215"/>
              <a:gd name="connsiteY126" fmla="*/ 2515040 h 3211105"/>
              <a:gd name="connsiteX127" fmla="*/ 1492494 w 3219215"/>
              <a:gd name="connsiteY127" fmla="*/ 2140400 h 3211105"/>
              <a:gd name="connsiteX128" fmla="*/ 1472536 w 3219215"/>
              <a:gd name="connsiteY128" fmla="*/ 2106285 h 3211105"/>
              <a:gd name="connsiteX129" fmla="*/ 1238485 w 3219215"/>
              <a:gd name="connsiteY129" fmla="*/ 1967455 h 3211105"/>
              <a:gd name="connsiteX130" fmla="*/ 1199271 w 3219215"/>
              <a:gd name="connsiteY130" fmla="*/ 1968598 h 3211105"/>
              <a:gd name="connsiteX131" fmla="*/ 878615 w 3219215"/>
              <a:gd name="connsiteY131" fmla="*/ 2153764 h 3211105"/>
              <a:gd name="connsiteX132" fmla="*/ 1731118 w 3219215"/>
              <a:gd name="connsiteY132" fmla="*/ 2518645 h 3211105"/>
              <a:gd name="connsiteX133" fmla="*/ 2344996 w 3219215"/>
              <a:gd name="connsiteY133" fmla="*/ 2153500 h 3211105"/>
              <a:gd name="connsiteX134" fmla="*/ 2015725 w 3219215"/>
              <a:gd name="connsiteY134" fmla="*/ 1963234 h 3211105"/>
              <a:gd name="connsiteX135" fmla="*/ 1987501 w 3219215"/>
              <a:gd name="connsiteY135" fmla="*/ 1965696 h 3211105"/>
              <a:gd name="connsiteX136" fmla="*/ 1749845 w 3219215"/>
              <a:gd name="connsiteY136" fmla="*/ 2107252 h 3211105"/>
              <a:gd name="connsiteX137" fmla="*/ 1731909 w 3219215"/>
              <a:gd name="connsiteY137" fmla="*/ 2138201 h 3211105"/>
              <a:gd name="connsiteX138" fmla="*/ 1731118 w 3219215"/>
              <a:gd name="connsiteY138" fmla="*/ 2518645 h 3211105"/>
              <a:gd name="connsiteX139" fmla="*/ 768887 w 3219215"/>
              <a:gd name="connsiteY139" fmla="*/ 1948376 h 3211105"/>
              <a:gd name="connsiteX140" fmla="*/ 989926 w 3219215"/>
              <a:gd name="connsiteY140" fmla="*/ 1819216 h 3211105"/>
              <a:gd name="connsiteX141" fmla="*/ 1108710 w 3219215"/>
              <a:gd name="connsiteY141" fmla="*/ 1741405 h 3211105"/>
              <a:gd name="connsiteX142" fmla="*/ 1115392 w 3219215"/>
              <a:gd name="connsiteY142" fmla="*/ 1599321 h 3211105"/>
              <a:gd name="connsiteX143" fmla="*/ 1108270 w 3219215"/>
              <a:gd name="connsiteY143" fmla="*/ 1444488 h 3211105"/>
              <a:gd name="connsiteX144" fmla="*/ 974803 w 3219215"/>
              <a:gd name="connsiteY144" fmla="*/ 1358060 h 3211105"/>
              <a:gd name="connsiteX145" fmla="*/ 774075 w 3219215"/>
              <a:gd name="connsiteY145" fmla="*/ 1242881 h 3211105"/>
              <a:gd name="connsiteX146" fmla="*/ 768887 w 3219215"/>
              <a:gd name="connsiteY146" fmla="*/ 1948376 h 3211105"/>
              <a:gd name="connsiteX147" fmla="*/ 2456835 w 3219215"/>
              <a:gd name="connsiteY147" fmla="*/ 1949870 h 3211105"/>
              <a:gd name="connsiteX148" fmla="*/ 2446548 w 3219215"/>
              <a:gd name="connsiteY148" fmla="*/ 1241298 h 3211105"/>
              <a:gd name="connsiteX149" fmla="*/ 2127826 w 3219215"/>
              <a:gd name="connsiteY149" fmla="*/ 1427783 h 3211105"/>
              <a:gd name="connsiteX150" fmla="*/ 2109714 w 3219215"/>
              <a:gd name="connsiteY150" fmla="*/ 1467085 h 3211105"/>
              <a:gd name="connsiteX151" fmla="*/ 2109538 w 3219215"/>
              <a:gd name="connsiteY151" fmla="*/ 1717314 h 3211105"/>
              <a:gd name="connsiteX152" fmla="*/ 2123958 w 3219215"/>
              <a:gd name="connsiteY152" fmla="*/ 1754417 h 3211105"/>
              <a:gd name="connsiteX153" fmla="*/ 2456835 w 3219215"/>
              <a:gd name="connsiteY153" fmla="*/ 1949870 h 3211105"/>
              <a:gd name="connsiteX154" fmla="*/ 1731205 w 3219215"/>
              <a:gd name="connsiteY154" fmla="*/ 703912 h 3211105"/>
              <a:gd name="connsiteX155" fmla="*/ 1732173 w 3219215"/>
              <a:gd name="connsiteY155" fmla="*/ 1084795 h 3211105"/>
              <a:gd name="connsiteX156" fmla="*/ 1754241 w 3219215"/>
              <a:gd name="connsiteY156" fmla="*/ 1113018 h 3211105"/>
              <a:gd name="connsiteX157" fmla="*/ 1964553 w 3219215"/>
              <a:gd name="connsiteY157" fmla="*/ 1231187 h 3211105"/>
              <a:gd name="connsiteX158" fmla="*/ 1999810 w 3219215"/>
              <a:gd name="connsiteY158" fmla="*/ 1233297 h 3211105"/>
              <a:gd name="connsiteX159" fmla="*/ 2329786 w 3219215"/>
              <a:gd name="connsiteY159" fmla="*/ 1043471 h 3211105"/>
              <a:gd name="connsiteX160" fmla="*/ 1731205 w 3219215"/>
              <a:gd name="connsiteY160" fmla="*/ 703912 h 3211105"/>
              <a:gd name="connsiteX161" fmla="*/ 1493286 w 3219215"/>
              <a:gd name="connsiteY161" fmla="*/ 715870 h 3211105"/>
              <a:gd name="connsiteX162" fmla="*/ 903234 w 3219215"/>
              <a:gd name="connsiteY162" fmla="*/ 1047516 h 3211105"/>
              <a:gd name="connsiteX163" fmla="*/ 1228461 w 3219215"/>
              <a:gd name="connsiteY163" fmla="*/ 1236199 h 3211105"/>
              <a:gd name="connsiteX164" fmla="*/ 1260026 w 3219215"/>
              <a:gd name="connsiteY164" fmla="*/ 1231011 h 3211105"/>
              <a:gd name="connsiteX165" fmla="*/ 1469107 w 3219215"/>
              <a:gd name="connsiteY165" fmla="*/ 1110644 h 3211105"/>
              <a:gd name="connsiteX166" fmla="*/ 1492231 w 3219215"/>
              <a:gd name="connsiteY166" fmla="*/ 1078640 h 3211105"/>
              <a:gd name="connsiteX167" fmla="*/ 1493286 w 3219215"/>
              <a:gd name="connsiteY167" fmla="*/ 715870 h 3211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3219215" h="3211105">
                <a:moveTo>
                  <a:pt x="1802423" y="0"/>
                </a:moveTo>
                <a:cubicBezTo>
                  <a:pt x="1833724" y="5539"/>
                  <a:pt x="1865024" y="15299"/>
                  <a:pt x="1896413" y="15474"/>
                </a:cubicBezTo>
                <a:cubicBezTo>
                  <a:pt x="1938528" y="15738"/>
                  <a:pt x="1946881" y="34905"/>
                  <a:pt x="1944947" y="72273"/>
                </a:cubicBezTo>
                <a:cubicBezTo>
                  <a:pt x="1942133" y="126345"/>
                  <a:pt x="1945210" y="180682"/>
                  <a:pt x="1943803" y="234843"/>
                </a:cubicBezTo>
                <a:cubicBezTo>
                  <a:pt x="1943100" y="259813"/>
                  <a:pt x="1948463" y="275199"/>
                  <a:pt x="1975456" y="282761"/>
                </a:cubicBezTo>
                <a:cubicBezTo>
                  <a:pt x="2023198" y="296125"/>
                  <a:pt x="2075776" y="334196"/>
                  <a:pt x="2115254" y="322941"/>
                </a:cubicBezTo>
                <a:cubicBezTo>
                  <a:pt x="2154467" y="311687"/>
                  <a:pt x="2180844" y="253218"/>
                  <a:pt x="2211178" y="214181"/>
                </a:cubicBezTo>
                <a:cubicBezTo>
                  <a:pt x="2272636" y="135138"/>
                  <a:pt x="2272196" y="134786"/>
                  <a:pt x="2359943" y="178748"/>
                </a:cubicBezTo>
                <a:cubicBezTo>
                  <a:pt x="2438283" y="217961"/>
                  <a:pt x="2438459" y="218049"/>
                  <a:pt x="2413049" y="302983"/>
                </a:cubicBezTo>
                <a:cubicBezTo>
                  <a:pt x="2399597" y="347824"/>
                  <a:pt x="2384034" y="392137"/>
                  <a:pt x="2372516" y="437505"/>
                </a:cubicBezTo>
                <a:cubicBezTo>
                  <a:pt x="2369439" y="449551"/>
                  <a:pt x="2373484" y="469773"/>
                  <a:pt x="2382012" y="477246"/>
                </a:cubicBezTo>
                <a:cubicBezTo>
                  <a:pt x="2419555" y="509778"/>
                  <a:pt x="2460000" y="538968"/>
                  <a:pt x="2502291" y="571588"/>
                </a:cubicBezTo>
                <a:cubicBezTo>
                  <a:pt x="2572102" y="526044"/>
                  <a:pt x="2641737" y="480675"/>
                  <a:pt x="2705745" y="439000"/>
                </a:cubicBezTo>
                <a:cubicBezTo>
                  <a:pt x="2752080" y="481643"/>
                  <a:pt x="2796921" y="522966"/>
                  <a:pt x="2843520" y="565873"/>
                </a:cubicBezTo>
                <a:cubicBezTo>
                  <a:pt x="2791294" y="636739"/>
                  <a:pt x="2740299" y="706022"/>
                  <a:pt x="2689215" y="775306"/>
                </a:cubicBezTo>
                <a:cubicBezTo>
                  <a:pt x="2716823" y="818300"/>
                  <a:pt x="2741442" y="859976"/>
                  <a:pt x="2770017" y="898662"/>
                </a:cubicBezTo>
                <a:cubicBezTo>
                  <a:pt x="2777490" y="908861"/>
                  <a:pt x="2798768" y="916774"/>
                  <a:pt x="2811253" y="914136"/>
                </a:cubicBezTo>
                <a:cubicBezTo>
                  <a:pt x="2884229" y="898926"/>
                  <a:pt x="2956414" y="880198"/>
                  <a:pt x="3033962" y="861382"/>
                </a:cubicBezTo>
                <a:cubicBezTo>
                  <a:pt x="3059811" y="915367"/>
                  <a:pt x="3085485" y="968912"/>
                  <a:pt x="3112829" y="1026150"/>
                </a:cubicBezTo>
                <a:cubicBezTo>
                  <a:pt x="3053041" y="1067122"/>
                  <a:pt x="2995100" y="1109150"/>
                  <a:pt x="2934785" y="1147220"/>
                </a:cubicBezTo>
                <a:cubicBezTo>
                  <a:pt x="2904715" y="1166212"/>
                  <a:pt x="2889592" y="1184939"/>
                  <a:pt x="2906649" y="1220460"/>
                </a:cubicBezTo>
                <a:cubicBezTo>
                  <a:pt x="2912892" y="1233385"/>
                  <a:pt x="2914474" y="1248596"/>
                  <a:pt x="2917903" y="1262839"/>
                </a:cubicBezTo>
                <a:cubicBezTo>
                  <a:pt x="2937686" y="1345311"/>
                  <a:pt x="2937686" y="1344959"/>
                  <a:pt x="3022883" y="1352872"/>
                </a:cubicBezTo>
                <a:cubicBezTo>
                  <a:pt x="3080913" y="1358236"/>
                  <a:pt x="3138854" y="1364478"/>
                  <a:pt x="3199433" y="1370633"/>
                </a:cubicBezTo>
                <a:cubicBezTo>
                  <a:pt x="3206115" y="1430421"/>
                  <a:pt x="3212358" y="1486779"/>
                  <a:pt x="3219216" y="1547974"/>
                </a:cubicBezTo>
                <a:cubicBezTo>
                  <a:pt x="3145448" y="1570043"/>
                  <a:pt x="3073439" y="1593166"/>
                  <a:pt x="3000463" y="1612509"/>
                </a:cubicBezTo>
                <a:cubicBezTo>
                  <a:pt x="2968811" y="1620950"/>
                  <a:pt x="2953424" y="1634578"/>
                  <a:pt x="2953952" y="1668956"/>
                </a:cubicBezTo>
                <a:cubicBezTo>
                  <a:pt x="2954479" y="1709664"/>
                  <a:pt x="2934872" y="1759517"/>
                  <a:pt x="2952281" y="1788619"/>
                </a:cubicBezTo>
                <a:cubicBezTo>
                  <a:pt x="2969690" y="1817810"/>
                  <a:pt x="3021565" y="1826778"/>
                  <a:pt x="3058756" y="1843659"/>
                </a:cubicBezTo>
                <a:cubicBezTo>
                  <a:pt x="3099992" y="1862475"/>
                  <a:pt x="3141668" y="1880235"/>
                  <a:pt x="3187827" y="1900457"/>
                </a:cubicBezTo>
                <a:cubicBezTo>
                  <a:pt x="3174287" y="1954882"/>
                  <a:pt x="3162242" y="2008691"/>
                  <a:pt x="3146415" y="2061445"/>
                </a:cubicBezTo>
                <a:cubicBezTo>
                  <a:pt x="3144041" y="2069270"/>
                  <a:pt x="3123731" y="2076216"/>
                  <a:pt x="3111950" y="2075864"/>
                </a:cubicBezTo>
                <a:cubicBezTo>
                  <a:pt x="3044600" y="2073490"/>
                  <a:pt x="2977339" y="2069358"/>
                  <a:pt x="2910078" y="2064522"/>
                </a:cubicBezTo>
                <a:cubicBezTo>
                  <a:pt x="2886691" y="2062851"/>
                  <a:pt x="2872887" y="2068390"/>
                  <a:pt x="2863303" y="2092218"/>
                </a:cubicBezTo>
                <a:cubicBezTo>
                  <a:pt x="2846949" y="2132838"/>
                  <a:pt x="2826024" y="2171612"/>
                  <a:pt x="2804658" y="2215925"/>
                </a:cubicBezTo>
                <a:cubicBezTo>
                  <a:pt x="2869370" y="2276768"/>
                  <a:pt x="2935136" y="2338666"/>
                  <a:pt x="3003101" y="2402498"/>
                </a:cubicBezTo>
                <a:cubicBezTo>
                  <a:pt x="2969338" y="2454988"/>
                  <a:pt x="2937070" y="2505017"/>
                  <a:pt x="2902341" y="2559001"/>
                </a:cubicBezTo>
                <a:cubicBezTo>
                  <a:pt x="2832003" y="2528404"/>
                  <a:pt x="2762016" y="2499741"/>
                  <a:pt x="2693611" y="2467561"/>
                </a:cubicBezTo>
                <a:cubicBezTo>
                  <a:pt x="2665476" y="2454373"/>
                  <a:pt x="2646924" y="2455076"/>
                  <a:pt x="2626614" y="2480750"/>
                </a:cubicBezTo>
                <a:cubicBezTo>
                  <a:pt x="2600501" y="2513897"/>
                  <a:pt x="2551704" y="2541329"/>
                  <a:pt x="2546956" y="2575883"/>
                </a:cubicBezTo>
                <a:cubicBezTo>
                  <a:pt x="2542296" y="2610084"/>
                  <a:pt x="2579927" y="2650353"/>
                  <a:pt x="2599534" y="2687633"/>
                </a:cubicBezTo>
                <a:cubicBezTo>
                  <a:pt x="2621251" y="2728957"/>
                  <a:pt x="2643407" y="2770017"/>
                  <a:pt x="2667059" y="2814242"/>
                </a:cubicBezTo>
                <a:cubicBezTo>
                  <a:pt x="2619053" y="2851961"/>
                  <a:pt x="2572190" y="2888713"/>
                  <a:pt x="2521019" y="2928982"/>
                </a:cubicBezTo>
                <a:cubicBezTo>
                  <a:pt x="2463517" y="2877635"/>
                  <a:pt x="2404960" y="2827343"/>
                  <a:pt x="2349129" y="2774325"/>
                </a:cubicBezTo>
                <a:cubicBezTo>
                  <a:pt x="2327852" y="2754103"/>
                  <a:pt x="2311762" y="2746981"/>
                  <a:pt x="2285473" y="2765269"/>
                </a:cubicBezTo>
                <a:cubicBezTo>
                  <a:pt x="2249952" y="2790063"/>
                  <a:pt x="2195879" y="2803164"/>
                  <a:pt x="2179437" y="2836135"/>
                </a:cubicBezTo>
                <a:cubicBezTo>
                  <a:pt x="2163787" y="2867523"/>
                  <a:pt x="2185944" y="2917903"/>
                  <a:pt x="2192362" y="2959843"/>
                </a:cubicBezTo>
                <a:cubicBezTo>
                  <a:pt x="2198956" y="3003013"/>
                  <a:pt x="2206606" y="3046095"/>
                  <a:pt x="2213727" y="3088562"/>
                </a:cubicBezTo>
                <a:cubicBezTo>
                  <a:pt x="2208012" y="3092606"/>
                  <a:pt x="2204847" y="3095947"/>
                  <a:pt x="2200979" y="3097354"/>
                </a:cubicBezTo>
                <a:cubicBezTo>
                  <a:pt x="2149016" y="3116873"/>
                  <a:pt x="2096965" y="3136040"/>
                  <a:pt x="2039728" y="3157230"/>
                </a:cubicBezTo>
                <a:cubicBezTo>
                  <a:pt x="2002360" y="3090496"/>
                  <a:pt x="1963850" y="3025345"/>
                  <a:pt x="1929208" y="2958260"/>
                </a:cubicBezTo>
                <a:cubicBezTo>
                  <a:pt x="1915316" y="2931355"/>
                  <a:pt x="1899666" y="2924673"/>
                  <a:pt x="1870564" y="2928102"/>
                </a:cubicBezTo>
                <a:cubicBezTo>
                  <a:pt x="1732261" y="2953952"/>
                  <a:pt x="1748263" y="2941643"/>
                  <a:pt x="1725139" y="3060954"/>
                </a:cubicBezTo>
                <a:cubicBezTo>
                  <a:pt x="1715731" y="3109663"/>
                  <a:pt x="1705972" y="3158197"/>
                  <a:pt x="1695597" y="3210687"/>
                </a:cubicBezTo>
                <a:cubicBezTo>
                  <a:pt x="1639678" y="3210687"/>
                  <a:pt x="1585605" y="3212270"/>
                  <a:pt x="1531884" y="3209280"/>
                </a:cubicBezTo>
                <a:cubicBezTo>
                  <a:pt x="1522212" y="3208753"/>
                  <a:pt x="1508057" y="3190817"/>
                  <a:pt x="1505419" y="3178859"/>
                </a:cubicBezTo>
                <a:cubicBezTo>
                  <a:pt x="1490912" y="3114587"/>
                  <a:pt x="1479042" y="3049788"/>
                  <a:pt x="1467172" y="2984989"/>
                </a:cubicBezTo>
                <a:cubicBezTo>
                  <a:pt x="1462864" y="2961162"/>
                  <a:pt x="1455391" y="2945775"/>
                  <a:pt x="1426552" y="2943665"/>
                </a:cubicBezTo>
                <a:cubicBezTo>
                  <a:pt x="1384613" y="2940588"/>
                  <a:pt x="1335024" y="2915353"/>
                  <a:pt x="1303460" y="2930476"/>
                </a:cubicBezTo>
                <a:cubicBezTo>
                  <a:pt x="1271895" y="2945599"/>
                  <a:pt x="1258531" y="2998705"/>
                  <a:pt x="1237078" y="3035193"/>
                </a:cubicBezTo>
                <a:cubicBezTo>
                  <a:pt x="1214833" y="3072912"/>
                  <a:pt x="1200326" y="3129534"/>
                  <a:pt x="1167970" y="3142811"/>
                </a:cubicBezTo>
                <a:cubicBezTo>
                  <a:pt x="1136318" y="3155735"/>
                  <a:pt x="1086553" y="3124698"/>
                  <a:pt x="1044790" y="3112477"/>
                </a:cubicBezTo>
                <a:cubicBezTo>
                  <a:pt x="1028085" y="3107641"/>
                  <a:pt x="1011731" y="3101662"/>
                  <a:pt x="991948" y="3095156"/>
                </a:cubicBezTo>
                <a:cubicBezTo>
                  <a:pt x="1003114" y="3019630"/>
                  <a:pt x="1012874" y="2945775"/>
                  <a:pt x="1025447" y="2872447"/>
                </a:cubicBezTo>
                <a:cubicBezTo>
                  <a:pt x="1030019" y="2845806"/>
                  <a:pt x="1026854" y="2828661"/>
                  <a:pt x="1000037" y="2816352"/>
                </a:cubicBezTo>
                <a:cubicBezTo>
                  <a:pt x="961703" y="2798680"/>
                  <a:pt x="923808" y="2759818"/>
                  <a:pt x="888287" y="2762631"/>
                </a:cubicBezTo>
                <a:cubicBezTo>
                  <a:pt x="855404" y="2765181"/>
                  <a:pt x="825686" y="2810373"/>
                  <a:pt x="795088" y="2837366"/>
                </a:cubicBezTo>
                <a:cubicBezTo>
                  <a:pt x="762205" y="2866468"/>
                  <a:pt x="730025" y="2896274"/>
                  <a:pt x="694329" y="2928718"/>
                </a:cubicBezTo>
                <a:cubicBezTo>
                  <a:pt x="668919" y="2908759"/>
                  <a:pt x="643861" y="2889152"/>
                  <a:pt x="618891" y="2869546"/>
                </a:cubicBezTo>
                <a:cubicBezTo>
                  <a:pt x="594888" y="2850642"/>
                  <a:pt x="570885" y="2831739"/>
                  <a:pt x="546090" y="2812308"/>
                </a:cubicBezTo>
                <a:cubicBezTo>
                  <a:pt x="580908" y="2743376"/>
                  <a:pt x="613615" y="2676467"/>
                  <a:pt x="648609" y="2610876"/>
                </a:cubicBezTo>
                <a:cubicBezTo>
                  <a:pt x="660214" y="2589071"/>
                  <a:pt x="658544" y="2575003"/>
                  <a:pt x="640696" y="2557682"/>
                </a:cubicBezTo>
                <a:cubicBezTo>
                  <a:pt x="610274" y="2528140"/>
                  <a:pt x="582666" y="2495872"/>
                  <a:pt x="551278" y="2462022"/>
                </a:cubicBezTo>
                <a:cubicBezTo>
                  <a:pt x="474960" y="2494114"/>
                  <a:pt x="398467" y="2526206"/>
                  <a:pt x="316347" y="2560760"/>
                </a:cubicBezTo>
                <a:cubicBezTo>
                  <a:pt x="281266" y="2509940"/>
                  <a:pt x="245833" y="2458681"/>
                  <a:pt x="208905" y="2405224"/>
                </a:cubicBezTo>
                <a:cubicBezTo>
                  <a:pt x="263769" y="2353261"/>
                  <a:pt x="316259" y="2302354"/>
                  <a:pt x="370244" y="2253117"/>
                </a:cubicBezTo>
                <a:cubicBezTo>
                  <a:pt x="387829" y="2237027"/>
                  <a:pt x="391434" y="2224014"/>
                  <a:pt x="382553" y="2200451"/>
                </a:cubicBezTo>
                <a:cubicBezTo>
                  <a:pt x="325315" y="2048608"/>
                  <a:pt x="360485" y="2066192"/>
                  <a:pt x="208993" y="2085184"/>
                </a:cubicBezTo>
                <a:cubicBezTo>
                  <a:pt x="201696" y="2086063"/>
                  <a:pt x="194310" y="2085799"/>
                  <a:pt x="187012" y="2085887"/>
                </a:cubicBezTo>
                <a:cubicBezTo>
                  <a:pt x="150964" y="2086503"/>
                  <a:pt x="104453" y="2100922"/>
                  <a:pt x="81681" y="2083777"/>
                </a:cubicBezTo>
                <a:cubicBezTo>
                  <a:pt x="58205" y="2066192"/>
                  <a:pt x="57326" y="2017923"/>
                  <a:pt x="47478" y="1982929"/>
                </a:cubicBezTo>
                <a:cubicBezTo>
                  <a:pt x="41148" y="1960597"/>
                  <a:pt x="36488" y="1937825"/>
                  <a:pt x="30070" y="1911448"/>
                </a:cubicBezTo>
                <a:cubicBezTo>
                  <a:pt x="94869" y="1881290"/>
                  <a:pt x="157646" y="1850253"/>
                  <a:pt x="222006" y="1822997"/>
                </a:cubicBezTo>
                <a:cubicBezTo>
                  <a:pt x="248559" y="1811743"/>
                  <a:pt x="257527" y="1796620"/>
                  <a:pt x="252779" y="1769628"/>
                </a:cubicBezTo>
                <a:cubicBezTo>
                  <a:pt x="250053" y="1753802"/>
                  <a:pt x="248998" y="1737624"/>
                  <a:pt x="248471" y="1721446"/>
                </a:cubicBezTo>
                <a:cubicBezTo>
                  <a:pt x="246185" y="1644162"/>
                  <a:pt x="281881" y="1646184"/>
                  <a:pt x="165120" y="1619367"/>
                </a:cubicBezTo>
                <a:cubicBezTo>
                  <a:pt x="110168" y="1603717"/>
                  <a:pt x="55040" y="1588946"/>
                  <a:pt x="0" y="1573823"/>
                </a:cubicBezTo>
                <a:cubicBezTo>
                  <a:pt x="0" y="1556239"/>
                  <a:pt x="0" y="1538654"/>
                  <a:pt x="0" y="1521069"/>
                </a:cubicBezTo>
                <a:cubicBezTo>
                  <a:pt x="6418" y="1475525"/>
                  <a:pt x="12837" y="1429981"/>
                  <a:pt x="19431" y="1383382"/>
                </a:cubicBezTo>
                <a:cubicBezTo>
                  <a:pt x="55479" y="1379337"/>
                  <a:pt x="88714" y="1373710"/>
                  <a:pt x="122213" y="1372040"/>
                </a:cubicBezTo>
                <a:cubicBezTo>
                  <a:pt x="316523" y="1362808"/>
                  <a:pt x="263769" y="1389185"/>
                  <a:pt x="292432" y="1219933"/>
                </a:cubicBezTo>
                <a:cubicBezTo>
                  <a:pt x="296652" y="1194963"/>
                  <a:pt x="292168" y="1183533"/>
                  <a:pt x="271506" y="1170872"/>
                </a:cubicBezTo>
                <a:cubicBezTo>
                  <a:pt x="212950" y="1135175"/>
                  <a:pt x="155800" y="1097016"/>
                  <a:pt x="96100" y="1058594"/>
                </a:cubicBezTo>
                <a:cubicBezTo>
                  <a:pt x="120806" y="998015"/>
                  <a:pt x="144370" y="940337"/>
                  <a:pt x="168812" y="880462"/>
                </a:cubicBezTo>
                <a:cubicBezTo>
                  <a:pt x="241261" y="896991"/>
                  <a:pt x="309313" y="913609"/>
                  <a:pt x="377981" y="927325"/>
                </a:cubicBezTo>
                <a:cubicBezTo>
                  <a:pt x="390378" y="929787"/>
                  <a:pt x="411128" y="924863"/>
                  <a:pt x="417898" y="915807"/>
                </a:cubicBezTo>
                <a:cubicBezTo>
                  <a:pt x="447441" y="876241"/>
                  <a:pt x="473202" y="833862"/>
                  <a:pt x="501074" y="791484"/>
                </a:cubicBezTo>
                <a:cubicBezTo>
                  <a:pt x="451045" y="725629"/>
                  <a:pt x="402600" y="661885"/>
                  <a:pt x="352747" y="596294"/>
                </a:cubicBezTo>
                <a:cubicBezTo>
                  <a:pt x="395830" y="548025"/>
                  <a:pt x="437241" y="501601"/>
                  <a:pt x="478917" y="454826"/>
                </a:cubicBezTo>
                <a:cubicBezTo>
                  <a:pt x="511536" y="475400"/>
                  <a:pt x="539760" y="493688"/>
                  <a:pt x="568511" y="511185"/>
                </a:cubicBezTo>
                <a:cubicBezTo>
                  <a:pt x="607021" y="534660"/>
                  <a:pt x="647729" y="578006"/>
                  <a:pt x="684305" y="574929"/>
                </a:cubicBezTo>
                <a:cubicBezTo>
                  <a:pt x="723695" y="571588"/>
                  <a:pt x="758776" y="523582"/>
                  <a:pt x="797111" y="497029"/>
                </a:cubicBezTo>
                <a:cubicBezTo>
                  <a:pt x="818124" y="482522"/>
                  <a:pt x="819619" y="467663"/>
                  <a:pt x="811266" y="445067"/>
                </a:cubicBezTo>
                <a:cubicBezTo>
                  <a:pt x="790516" y="388796"/>
                  <a:pt x="771261" y="331910"/>
                  <a:pt x="754028" y="274496"/>
                </a:cubicBezTo>
                <a:cubicBezTo>
                  <a:pt x="750511" y="262802"/>
                  <a:pt x="753765" y="240382"/>
                  <a:pt x="761766" y="235194"/>
                </a:cubicBezTo>
                <a:cubicBezTo>
                  <a:pt x="809508" y="204597"/>
                  <a:pt x="859536" y="177605"/>
                  <a:pt x="911411" y="147975"/>
                </a:cubicBezTo>
                <a:cubicBezTo>
                  <a:pt x="955284" y="204157"/>
                  <a:pt x="998191" y="257790"/>
                  <a:pt x="1039515" y="312567"/>
                </a:cubicBezTo>
                <a:cubicBezTo>
                  <a:pt x="1053670" y="331294"/>
                  <a:pt x="1066155" y="339295"/>
                  <a:pt x="1090598" y="328744"/>
                </a:cubicBezTo>
                <a:cubicBezTo>
                  <a:pt x="1128141" y="312567"/>
                  <a:pt x="1168498" y="302807"/>
                  <a:pt x="1205777" y="286190"/>
                </a:cubicBezTo>
                <a:cubicBezTo>
                  <a:pt x="1217647" y="280826"/>
                  <a:pt x="1230484" y="262450"/>
                  <a:pt x="1231011" y="249526"/>
                </a:cubicBezTo>
                <a:cubicBezTo>
                  <a:pt x="1233649" y="188155"/>
                  <a:pt x="1233385" y="126521"/>
                  <a:pt x="1231627" y="65063"/>
                </a:cubicBezTo>
                <a:cubicBezTo>
                  <a:pt x="1230835" y="38686"/>
                  <a:pt x="1240595" y="29982"/>
                  <a:pt x="1265829" y="26201"/>
                </a:cubicBezTo>
                <a:cubicBezTo>
                  <a:pt x="1307328" y="19783"/>
                  <a:pt x="1348125" y="8968"/>
                  <a:pt x="1389185" y="0"/>
                </a:cubicBezTo>
                <a:cubicBezTo>
                  <a:pt x="1397977" y="0"/>
                  <a:pt x="1406769" y="0"/>
                  <a:pt x="1415562" y="0"/>
                </a:cubicBezTo>
                <a:cubicBezTo>
                  <a:pt x="1440004" y="67085"/>
                  <a:pt x="1463392" y="134522"/>
                  <a:pt x="1490032" y="200728"/>
                </a:cubicBezTo>
                <a:cubicBezTo>
                  <a:pt x="1494956" y="212950"/>
                  <a:pt x="1512717" y="226842"/>
                  <a:pt x="1525465" y="227809"/>
                </a:cubicBezTo>
                <a:cubicBezTo>
                  <a:pt x="1568987" y="231150"/>
                  <a:pt x="1612949" y="230534"/>
                  <a:pt x="1656559" y="228072"/>
                </a:cubicBezTo>
                <a:cubicBezTo>
                  <a:pt x="1667373" y="227457"/>
                  <a:pt x="1683199" y="216379"/>
                  <a:pt x="1686892" y="206355"/>
                </a:cubicBezTo>
                <a:cubicBezTo>
                  <a:pt x="1712214" y="138127"/>
                  <a:pt x="1734898" y="68932"/>
                  <a:pt x="1758462" y="0"/>
                </a:cubicBezTo>
                <a:cubicBezTo>
                  <a:pt x="1773145" y="0"/>
                  <a:pt x="1787740" y="0"/>
                  <a:pt x="1802423" y="0"/>
                </a:cubicBezTo>
                <a:close/>
                <a:moveTo>
                  <a:pt x="1609520" y="1345135"/>
                </a:moveTo>
                <a:cubicBezTo>
                  <a:pt x="1464711" y="1344959"/>
                  <a:pt x="1349531" y="1460402"/>
                  <a:pt x="1350499" y="1604684"/>
                </a:cubicBezTo>
                <a:cubicBezTo>
                  <a:pt x="1351466" y="1752835"/>
                  <a:pt x="1466381" y="1871531"/>
                  <a:pt x="1609256" y="1871794"/>
                </a:cubicBezTo>
                <a:cubicBezTo>
                  <a:pt x="1751692" y="1872058"/>
                  <a:pt x="1870739" y="1751604"/>
                  <a:pt x="1871003" y="1606970"/>
                </a:cubicBezTo>
                <a:cubicBezTo>
                  <a:pt x="1871267" y="1458908"/>
                  <a:pt x="1757846" y="1345311"/>
                  <a:pt x="1609520" y="1345135"/>
                </a:cubicBezTo>
                <a:close/>
                <a:moveTo>
                  <a:pt x="878615" y="2153764"/>
                </a:moveTo>
                <a:cubicBezTo>
                  <a:pt x="1037668" y="2355635"/>
                  <a:pt x="1235495" y="2481365"/>
                  <a:pt x="1493374" y="2515040"/>
                </a:cubicBezTo>
                <a:cubicBezTo>
                  <a:pt x="1493374" y="2386057"/>
                  <a:pt x="1493901" y="2263228"/>
                  <a:pt x="1492494" y="2140400"/>
                </a:cubicBezTo>
                <a:cubicBezTo>
                  <a:pt x="1492318" y="2128706"/>
                  <a:pt x="1482647" y="2112528"/>
                  <a:pt x="1472536" y="2106285"/>
                </a:cubicBezTo>
                <a:cubicBezTo>
                  <a:pt x="1395339" y="2058631"/>
                  <a:pt x="1317352" y="2012295"/>
                  <a:pt x="1238485" y="1967455"/>
                </a:cubicBezTo>
                <a:cubicBezTo>
                  <a:pt x="1228549" y="1961828"/>
                  <a:pt x="1209558" y="1962707"/>
                  <a:pt x="1199271" y="1968598"/>
                </a:cubicBezTo>
                <a:cubicBezTo>
                  <a:pt x="1093499" y="2028298"/>
                  <a:pt x="988871" y="2089756"/>
                  <a:pt x="878615" y="2153764"/>
                </a:cubicBezTo>
                <a:close/>
                <a:moveTo>
                  <a:pt x="1731118" y="2518645"/>
                </a:moveTo>
                <a:cubicBezTo>
                  <a:pt x="1986710" y="2477233"/>
                  <a:pt x="2187614" y="2357130"/>
                  <a:pt x="2344996" y="2153500"/>
                </a:cubicBezTo>
                <a:cubicBezTo>
                  <a:pt x="2232983" y="2088437"/>
                  <a:pt x="2124661" y="2025220"/>
                  <a:pt x="2015725" y="1963234"/>
                </a:cubicBezTo>
                <a:cubicBezTo>
                  <a:pt x="2008867" y="1959278"/>
                  <a:pt x="1995063" y="1961300"/>
                  <a:pt x="1987501" y="1965696"/>
                </a:cubicBezTo>
                <a:cubicBezTo>
                  <a:pt x="1907755" y="2012032"/>
                  <a:pt x="1828360" y="2058983"/>
                  <a:pt x="1749845" y="2107252"/>
                </a:cubicBezTo>
                <a:cubicBezTo>
                  <a:pt x="1740701" y="2112880"/>
                  <a:pt x="1732085" y="2127563"/>
                  <a:pt x="1731909" y="2138201"/>
                </a:cubicBezTo>
                <a:cubicBezTo>
                  <a:pt x="1730678" y="2262349"/>
                  <a:pt x="1731118" y="2386672"/>
                  <a:pt x="1731118" y="2518645"/>
                </a:cubicBezTo>
                <a:close/>
                <a:moveTo>
                  <a:pt x="768887" y="1948376"/>
                </a:moveTo>
                <a:cubicBezTo>
                  <a:pt x="843710" y="1904678"/>
                  <a:pt x="917038" y="1862299"/>
                  <a:pt x="989926" y="1819216"/>
                </a:cubicBezTo>
                <a:cubicBezTo>
                  <a:pt x="1031338" y="1794686"/>
                  <a:pt x="1087872" y="1778068"/>
                  <a:pt x="1108710" y="1741405"/>
                </a:cubicBezTo>
                <a:cubicBezTo>
                  <a:pt x="1129636" y="1704653"/>
                  <a:pt x="1115392" y="1647503"/>
                  <a:pt x="1115392" y="1599321"/>
                </a:cubicBezTo>
                <a:cubicBezTo>
                  <a:pt x="1115392" y="1546743"/>
                  <a:pt x="1131570" y="1483702"/>
                  <a:pt x="1108270" y="1444488"/>
                </a:cubicBezTo>
                <a:cubicBezTo>
                  <a:pt x="1084004" y="1403604"/>
                  <a:pt x="1021315" y="1385228"/>
                  <a:pt x="974803" y="1358060"/>
                </a:cubicBezTo>
                <a:cubicBezTo>
                  <a:pt x="908245" y="1319198"/>
                  <a:pt x="841072" y="1281303"/>
                  <a:pt x="774075" y="1242881"/>
                </a:cubicBezTo>
                <a:cubicBezTo>
                  <a:pt x="677799" y="1425321"/>
                  <a:pt x="675161" y="1751164"/>
                  <a:pt x="768887" y="1948376"/>
                </a:cubicBezTo>
                <a:close/>
                <a:moveTo>
                  <a:pt x="2456835" y="1949870"/>
                </a:moveTo>
                <a:cubicBezTo>
                  <a:pt x="2547923" y="1708257"/>
                  <a:pt x="2547835" y="1476404"/>
                  <a:pt x="2446548" y="1241298"/>
                </a:cubicBezTo>
                <a:cubicBezTo>
                  <a:pt x="2336732" y="1305042"/>
                  <a:pt x="2231576" y="1365357"/>
                  <a:pt x="2127826" y="1427783"/>
                </a:cubicBezTo>
                <a:cubicBezTo>
                  <a:pt x="2117452" y="1434026"/>
                  <a:pt x="2109978" y="1453544"/>
                  <a:pt x="2109714" y="1467085"/>
                </a:cubicBezTo>
                <a:cubicBezTo>
                  <a:pt x="2108044" y="1550436"/>
                  <a:pt x="2108308" y="1633875"/>
                  <a:pt x="2109538" y="1717314"/>
                </a:cubicBezTo>
                <a:cubicBezTo>
                  <a:pt x="2109714" y="1730062"/>
                  <a:pt x="2114814" y="1748878"/>
                  <a:pt x="2123958" y="1754417"/>
                </a:cubicBezTo>
                <a:cubicBezTo>
                  <a:pt x="2232631" y="1819744"/>
                  <a:pt x="2342623" y="1883224"/>
                  <a:pt x="2456835" y="1949870"/>
                </a:cubicBezTo>
                <a:close/>
                <a:moveTo>
                  <a:pt x="1731205" y="703912"/>
                </a:moveTo>
                <a:cubicBezTo>
                  <a:pt x="1731205" y="830785"/>
                  <a:pt x="1730678" y="957834"/>
                  <a:pt x="1732173" y="1084795"/>
                </a:cubicBezTo>
                <a:cubicBezTo>
                  <a:pt x="1732261" y="1094467"/>
                  <a:pt x="1744394" y="1107303"/>
                  <a:pt x="1754241" y="1113018"/>
                </a:cubicBezTo>
                <a:cubicBezTo>
                  <a:pt x="1823788" y="1153463"/>
                  <a:pt x="1893863" y="1192940"/>
                  <a:pt x="1964553" y="1231187"/>
                </a:cubicBezTo>
                <a:cubicBezTo>
                  <a:pt x="1974137" y="1236374"/>
                  <a:pt x="1991018" y="1238309"/>
                  <a:pt x="1999810" y="1233297"/>
                </a:cubicBezTo>
                <a:cubicBezTo>
                  <a:pt x="2110242" y="1170960"/>
                  <a:pt x="2219794" y="1107040"/>
                  <a:pt x="2329786" y="1043471"/>
                </a:cubicBezTo>
                <a:cubicBezTo>
                  <a:pt x="2201066" y="861822"/>
                  <a:pt x="1923230" y="703736"/>
                  <a:pt x="1731205" y="703912"/>
                </a:cubicBezTo>
                <a:close/>
                <a:moveTo>
                  <a:pt x="1493286" y="715870"/>
                </a:moveTo>
                <a:cubicBezTo>
                  <a:pt x="1324561" y="689581"/>
                  <a:pt x="1002939" y="870351"/>
                  <a:pt x="903234" y="1047516"/>
                </a:cubicBezTo>
                <a:cubicBezTo>
                  <a:pt x="1011379" y="1110644"/>
                  <a:pt x="1119525" y="1174125"/>
                  <a:pt x="1228461" y="1236199"/>
                </a:cubicBezTo>
                <a:cubicBezTo>
                  <a:pt x="1235759" y="1240331"/>
                  <a:pt x="1251057" y="1236023"/>
                  <a:pt x="1260026" y="1231011"/>
                </a:cubicBezTo>
                <a:cubicBezTo>
                  <a:pt x="1330188" y="1191709"/>
                  <a:pt x="1400087" y="1151968"/>
                  <a:pt x="1469107" y="1110644"/>
                </a:cubicBezTo>
                <a:cubicBezTo>
                  <a:pt x="1479745" y="1104314"/>
                  <a:pt x="1492055" y="1089631"/>
                  <a:pt x="1492231" y="1078640"/>
                </a:cubicBezTo>
                <a:cubicBezTo>
                  <a:pt x="1493901" y="957482"/>
                  <a:pt x="1493286" y="836324"/>
                  <a:pt x="1493286" y="715870"/>
                </a:cubicBezTo>
                <a:close/>
              </a:path>
            </a:pathLst>
          </a:custGeom>
          <a:solidFill>
            <a:schemeClr val="accent2"/>
          </a:solidFill>
          <a:ln w="87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" name="자유형: 도형 59">
            <a:extLst>
              <a:ext uri="{FF2B5EF4-FFF2-40B4-BE49-F238E27FC236}">
                <a16:creationId xmlns:a16="http://schemas.microsoft.com/office/drawing/2014/main" id="{777058D0-FF97-4065-BF69-03FF10AB8885}"/>
              </a:ext>
            </a:extLst>
          </p:cNvPr>
          <p:cNvSpPr/>
          <p:nvPr/>
        </p:nvSpPr>
        <p:spPr>
          <a:xfrm>
            <a:off x="1641222" y="4767016"/>
            <a:ext cx="484681" cy="484774"/>
          </a:xfrm>
          <a:custGeom>
            <a:avLst/>
            <a:gdLst>
              <a:gd name="connsiteX0" fmla="*/ 1779651 w 3214291"/>
              <a:gd name="connsiteY0" fmla="*/ 0 h 3214907"/>
              <a:gd name="connsiteX1" fmla="*/ 1939935 w 3214291"/>
              <a:gd name="connsiteY1" fmla="*/ 29982 h 3214907"/>
              <a:gd name="connsiteX2" fmla="*/ 1939319 w 3214291"/>
              <a:gd name="connsiteY2" fmla="*/ 237920 h 3214907"/>
              <a:gd name="connsiteX3" fmla="*/ 1974576 w 3214291"/>
              <a:gd name="connsiteY3" fmla="*/ 287157 h 3214907"/>
              <a:gd name="connsiteX4" fmla="*/ 2041310 w 3214291"/>
              <a:gd name="connsiteY4" fmla="*/ 308786 h 3214907"/>
              <a:gd name="connsiteX5" fmla="*/ 2166161 w 3214291"/>
              <a:gd name="connsiteY5" fmla="*/ 270803 h 3214907"/>
              <a:gd name="connsiteX6" fmla="*/ 2270174 w 3214291"/>
              <a:gd name="connsiteY6" fmla="*/ 137600 h 3214907"/>
              <a:gd name="connsiteX7" fmla="*/ 2436612 w 3214291"/>
              <a:gd name="connsiteY7" fmla="*/ 219368 h 3214907"/>
              <a:gd name="connsiteX8" fmla="*/ 2370758 w 3214291"/>
              <a:gd name="connsiteY8" fmla="*/ 425636 h 3214907"/>
              <a:gd name="connsiteX9" fmla="*/ 2391684 w 3214291"/>
              <a:gd name="connsiteY9" fmla="*/ 491226 h 3214907"/>
              <a:gd name="connsiteX10" fmla="*/ 2495960 w 3214291"/>
              <a:gd name="connsiteY10" fmla="*/ 565961 h 3214907"/>
              <a:gd name="connsiteX11" fmla="*/ 2611316 w 3214291"/>
              <a:gd name="connsiteY11" fmla="*/ 500810 h 3214907"/>
              <a:gd name="connsiteX12" fmla="*/ 2711284 w 3214291"/>
              <a:gd name="connsiteY12" fmla="*/ 443924 h 3214907"/>
              <a:gd name="connsiteX13" fmla="*/ 2798416 w 3214291"/>
              <a:gd name="connsiteY13" fmla="*/ 518219 h 3214907"/>
              <a:gd name="connsiteX14" fmla="*/ 2843169 w 3214291"/>
              <a:gd name="connsiteY14" fmla="*/ 564466 h 3214907"/>
              <a:gd name="connsiteX15" fmla="*/ 2684116 w 3214291"/>
              <a:gd name="connsiteY15" fmla="*/ 776361 h 3214907"/>
              <a:gd name="connsiteX16" fmla="*/ 2765972 w 3214291"/>
              <a:gd name="connsiteY16" fmla="*/ 905168 h 3214907"/>
              <a:gd name="connsiteX17" fmla="*/ 2805538 w 3214291"/>
              <a:gd name="connsiteY17" fmla="*/ 916686 h 3214907"/>
              <a:gd name="connsiteX18" fmla="*/ 2993693 w 3214291"/>
              <a:gd name="connsiteY18" fmla="*/ 872900 h 3214907"/>
              <a:gd name="connsiteX19" fmla="*/ 3047326 w 3214291"/>
              <a:gd name="connsiteY19" fmla="*/ 898310 h 3214907"/>
              <a:gd name="connsiteX20" fmla="*/ 3108169 w 3214291"/>
              <a:gd name="connsiteY20" fmla="*/ 1031777 h 3214907"/>
              <a:gd name="connsiteX21" fmla="*/ 2920893 w 3214291"/>
              <a:gd name="connsiteY21" fmla="*/ 1157947 h 3214907"/>
              <a:gd name="connsiteX22" fmla="*/ 2898648 w 3214291"/>
              <a:gd name="connsiteY22" fmla="*/ 1211756 h 3214907"/>
              <a:gd name="connsiteX23" fmla="*/ 2926080 w 3214291"/>
              <a:gd name="connsiteY23" fmla="*/ 1322539 h 3214907"/>
              <a:gd name="connsiteX24" fmla="*/ 2968195 w 3214291"/>
              <a:gd name="connsiteY24" fmla="*/ 1355334 h 3214907"/>
              <a:gd name="connsiteX25" fmla="*/ 3195916 w 3214291"/>
              <a:gd name="connsiteY25" fmla="*/ 1373271 h 3214907"/>
              <a:gd name="connsiteX26" fmla="*/ 3214292 w 3214291"/>
              <a:gd name="connsiteY26" fmla="*/ 1553073 h 3214907"/>
              <a:gd name="connsiteX27" fmla="*/ 2992814 w 3214291"/>
              <a:gd name="connsiteY27" fmla="*/ 1614532 h 3214907"/>
              <a:gd name="connsiteX28" fmla="*/ 2949028 w 3214291"/>
              <a:gd name="connsiteY28" fmla="*/ 1667022 h 3214907"/>
              <a:gd name="connsiteX29" fmla="*/ 3067812 w 3214291"/>
              <a:gd name="connsiteY29" fmla="*/ 1857463 h 3214907"/>
              <a:gd name="connsiteX30" fmla="*/ 3190201 w 3214291"/>
              <a:gd name="connsiteY30" fmla="*/ 1912855 h 3214907"/>
              <a:gd name="connsiteX31" fmla="*/ 3148262 w 3214291"/>
              <a:gd name="connsiteY31" fmla="*/ 2067160 h 3214907"/>
              <a:gd name="connsiteX32" fmla="*/ 3110631 w 3214291"/>
              <a:gd name="connsiteY32" fmla="*/ 2084393 h 3214907"/>
              <a:gd name="connsiteX33" fmla="*/ 2913067 w 3214291"/>
              <a:gd name="connsiteY33" fmla="*/ 2075248 h 3214907"/>
              <a:gd name="connsiteX34" fmla="*/ 2862248 w 3214291"/>
              <a:gd name="connsiteY34" fmla="*/ 2104967 h 3214907"/>
              <a:gd name="connsiteX35" fmla="*/ 2900231 w 3214291"/>
              <a:gd name="connsiteY35" fmla="*/ 2313872 h 3214907"/>
              <a:gd name="connsiteX36" fmla="*/ 3003013 w 3214291"/>
              <a:gd name="connsiteY36" fmla="*/ 2408741 h 3214907"/>
              <a:gd name="connsiteX37" fmla="*/ 2904539 w 3214291"/>
              <a:gd name="connsiteY37" fmla="*/ 2567442 h 3214907"/>
              <a:gd name="connsiteX38" fmla="*/ 2687281 w 3214291"/>
              <a:gd name="connsiteY38" fmla="*/ 2478288 h 3214907"/>
              <a:gd name="connsiteX39" fmla="*/ 2626438 w 3214291"/>
              <a:gd name="connsiteY39" fmla="*/ 2490773 h 3214907"/>
              <a:gd name="connsiteX40" fmla="*/ 2536669 w 3214291"/>
              <a:gd name="connsiteY40" fmla="*/ 2586609 h 3214907"/>
              <a:gd name="connsiteX41" fmla="*/ 2667410 w 3214291"/>
              <a:gd name="connsiteY41" fmla="*/ 2826288 h 3214907"/>
              <a:gd name="connsiteX42" fmla="*/ 2518821 w 3214291"/>
              <a:gd name="connsiteY42" fmla="*/ 2941027 h 3214907"/>
              <a:gd name="connsiteX43" fmla="*/ 2344293 w 3214291"/>
              <a:gd name="connsiteY43" fmla="*/ 2785052 h 3214907"/>
              <a:gd name="connsiteX44" fmla="*/ 2287231 w 3214291"/>
              <a:gd name="connsiteY44" fmla="*/ 2777666 h 3214907"/>
              <a:gd name="connsiteX45" fmla="*/ 2184273 w 3214291"/>
              <a:gd name="connsiteY45" fmla="*/ 2839740 h 3214907"/>
              <a:gd name="connsiteX46" fmla="*/ 2191483 w 3214291"/>
              <a:gd name="connsiteY46" fmla="*/ 2957996 h 3214907"/>
              <a:gd name="connsiteX47" fmla="*/ 2193945 w 3214291"/>
              <a:gd name="connsiteY47" fmla="*/ 2979801 h 3214907"/>
              <a:gd name="connsiteX48" fmla="*/ 2206430 w 3214291"/>
              <a:gd name="connsiteY48" fmla="*/ 3105004 h 3214907"/>
              <a:gd name="connsiteX49" fmla="*/ 2055026 w 3214291"/>
              <a:gd name="connsiteY49" fmla="*/ 3162593 h 3214907"/>
              <a:gd name="connsiteX50" fmla="*/ 2021352 w 3214291"/>
              <a:gd name="connsiteY50" fmla="*/ 3140085 h 3214907"/>
              <a:gd name="connsiteX51" fmla="*/ 1924460 w 3214291"/>
              <a:gd name="connsiteY51" fmla="*/ 2962832 h 3214907"/>
              <a:gd name="connsiteX52" fmla="*/ 1876190 w 3214291"/>
              <a:gd name="connsiteY52" fmla="*/ 2937774 h 3214907"/>
              <a:gd name="connsiteX53" fmla="*/ 1776310 w 3214291"/>
              <a:gd name="connsiteY53" fmla="*/ 2952809 h 3214907"/>
              <a:gd name="connsiteX54" fmla="*/ 1734283 w 3214291"/>
              <a:gd name="connsiteY54" fmla="*/ 2997562 h 3214907"/>
              <a:gd name="connsiteX55" fmla="*/ 1698674 w 3214291"/>
              <a:gd name="connsiteY55" fmla="*/ 3205324 h 3214907"/>
              <a:gd name="connsiteX56" fmla="*/ 1693223 w 3214291"/>
              <a:gd name="connsiteY56" fmla="*/ 3214907 h 3214907"/>
              <a:gd name="connsiteX57" fmla="*/ 1509727 w 3214291"/>
              <a:gd name="connsiteY57" fmla="*/ 3214907 h 3214907"/>
              <a:gd name="connsiteX58" fmla="*/ 1465766 w 3214291"/>
              <a:gd name="connsiteY58" fmla="*/ 2998441 h 3214907"/>
              <a:gd name="connsiteX59" fmla="*/ 1421892 w 3214291"/>
              <a:gd name="connsiteY59" fmla="*/ 2954040 h 3214907"/>
              <a:gd name="connsiteX60" fmla="*/ 1239540 w 3214291"/>
              <a:gd name="connsiteY60" fmla="*/ 3036072 h 3214907"/>
              <a:gd name="connsiteX61" fmla="*/ 1172366 w 3214291"/>
              <a:gd name="connsiteY61" fmla="*/ 3162681 h 3214907"/>
              <a:gd name="connsiteX62" fmla="*/ 1083564 w 3214291"/>
              <a:gd name="connsiteY62" fmla="*/ 3134985 h 3214907"/>
              <a:gd name="connsiteX63" fmla="*/ 993091 w 3214291"/>
              <a:gd name="connsiteY63" fmla="*/ 3103421 h 3214907"/>
              <a:gd name="connsiteX64" fmla="*/ 1026326 w 3214291"/>
              <a:gd name="connsiteY64" fmla="*/ 2876404 h 3214907"/>
              <a:gd name="connsiteX65" fmla="*/ 1000301 w 3214291"/>
              <a:gd name="connsiteY65" fmla="*/ 2825232 h 3214907"/>
              <a:gd name="connsiteX66" fmla="*/ 792979 w 3214291"/>
              <a:gd name="connsiteY66" fmla="*/ 2848444 h 3214907"/>
              <a:gd name="connsiteX67" fmla="*/ 692834 w 3214291"/>
              <a:gd name="connsiteY67" fmla="*/ 2939708 h 3214907"/>
              <a:gd name="connsiteX68" fmla="*/ 539320 w 3214291"/>
              <a:gd name="connsiteY68" fmla="*/ 2820133 h 3214907"/>
              <a:gd name="connsiteX69" fmla="*/ 661709 w 3214291"/>
              <a:gd name="connsiteY69" fmla="*/ 2592236 h 3214907"/>
              <a:gd name="connsiteX70" fmla="*/ 559279 w 3214291"/>
              <a:gd name="connsiteY70" fmla="*/ 2483563 h 3214907"/>
              <a:gd name="connsiteX71" fmla="*/ 517867 w 3214291"/>
              <a:gd name="connsiteY71" fmla="*/ 2481717 h 3214907"/>
              <a:gd name="connsiteX72" fmla="*/ 313182 w 3214291"/>
              <a:gd name="connsiteY72" fmla="*/ 2570871 h 3214907"/>
              <a:gd name="connsiteX73" fmla="*/ 206971 w 3214291"/>
              <a:gd name="connsiteY73" fmla="*/ 2410411 h 3214907"/>
              <a:gd name="connsiteX74" fmla="*/ 368661 w 3214291"/>
              <a:gd name="connsiteY74" fmla="*/ 2261030 h 3214907"/>
              <a:gd name="connsiteX75" fmla="*/ 380355 w 3214291"/>
              <a:gd name="connsiteY75" fmla="*/ 2205551 h 3214907"/>
              <a:gd name="connsiteX76" fmla="*/ 350286 w 3214291"/>
              <a:gd name="connsiteY76" fmla="*/ 2142158 h 3214907"/>
              <a:gd name="connsiteX77" fmla="*/ 252867 w 3214291"/>
              <a:gd name="connsiteY77" fmla="*/ 2088261 h 3214907"/>
              <a:gd name="connsiteX78" fmla="*/ 74383 w 3214291"/>
              <a:gd name="connsiteY78" fmla="*/ 2103208 h 3214907"/>
              <a:gd name="connsiteX79" fmla="*/ 30509 w 3214291"/>
              <a:gd name="connsiteY79" fmla="*/ 1936066 h 3214907"/>
              <a:gd name="connsiteX80" fmla="*/ 52754 w 3214291"/>
              <a:gd name="connsiteY80" fmla="*/ 1903535 h 3214907"/>
              <a:gd name="connsiteX81" fmla="*/ 220687 w 3214291"/>
              <a:gd name="connsiteY81" fmla="*/ 1827218 h 3214907"/>
              <a:gd name="connsiteX82" fmla="*/ 248646 w 3214291"/>
              <a:gd name="connsiteY82" fmla="*/ 1780706 h 3214907"/>
              <a:gd name="connsiteX83" fmla="*/ 243371 w 3214291"/>
              <a:gd name="connsiteY83" fmla="*/ 1719424 h 3214907"/>
              <a:gd name="connsiteX84" fmla="*/ 164944 w 3214291"/>
              <a:gd name="connsiteY84" fmla="*/ 1624906 h 3214907"/>
              <a:gd name="connsiteX85" fmla="*/ 0 w 3214291"/>
              <a:gd name="connsiteY85" fmla="*/ 1580241 h 3214907"/>
              <a:gd name="connsiteX86" fmla="*/ 12485 w 3214291"/>
              <a:gd name="connsiteY86" fmla="*/ 1413627 h 3214907"/>
              <a:gd name="connsiteX87" fmla="*/ 40796 w 3214291"/>
              <a:gd name="connsiteY87" fmla="*/ 1390328 h 3214907"/>
              <a:gd name="connsiteX88" fmla="*/ 228072 w 3214291"/>
              <a:gd name="connsiteY88" fmla="*/ 1366061 h 3214907"/>
              <a:gd name="connsiteX89" fmla="*/ 267462 w 3214291"/>
              <a:gd name="connsiteY89" fmla="*/ 1329661 h 3214907"/>
              <a:gd name="connsiteX90" fmla="*/ 288476 w 3214291"/>
              <a:gd name="connsiteY90" fmla="*/ 1198568 h 3214907"/>
              <a:gd name="connsiteX91" fmla="*/ 185078 w 3214291"/>
              <a:gd name="connsiteY91" fmla="*/ 1122866 h 3214907"/>
              <a:gd name="connsiteX92" fmla="*/ 93023 w 3214291"/>
              <a:gd name="connsiteY92" fmla="*/ 1062111 h 3214907"/>
              <a:gd name="connsiteX93" fmla="*/ 164768 w 3214291"/>
              <a:gd name="connsiteY93" fmla="*/ 886880 h 3214907"/>
              <a:gd name="connsiteX94" fmla="*/ 369013 w 3214291"/>
              <a:gd name="connsiteY94" fmla="*/ 931545 h 3214907"/>
              <a:gd name="connsiteX95" fmla="*/ 422646 w 3214291"/>
              <a:gd name="connsiteY95" fmla="*/ 910531 h 3214907"/>
              <a:gd name="connsiteX96" fmla="*/ 497557 w 3214291"/>
              <a:gd name="connsiteY96" fmla="*/ 792627 h 3214907"/>
              <a:gd name="connsiteX97" fmla="*/ 349758 w 3214291"/>
              <a:gd name="connsiteY97" fmla="*/ 599811 h 3214907"/>
              <a:gd name="connsiteX98" fmla="*/ 477071 w 3214291"/>
              <a:gd name="connsiteY98" fmla="*/ 458079 h 3214907"/>
              <a:gd name="connsiteX99" fmla="*/ 642278 w 3214291"/>
              <a:gd name="connsiteY99" fmla="*/ 563059 h 3214907"/>
              <a:gd name="connsiteX100" fmla="*/ 717276 w 3214291"/>
              <a:gd name="connsiteY100" fmla="*/ 557432 h 3214907"/>
              <a:gd name="connsiteX101" fmla="*/ 754820 w 3214291"/>
              <a:gd name="connsiteY101" fmla="*/ 527099 h 3214907"/>
              <a:gd name="connsiteX102" fmla="*/ 793682 w 3214291"/>
              <a:gd name="connsiteY102" fmla="*/ 399347 h 3214907"/>
              <a:gd name="connsiteX103" fmla="*/ 755347 w 3214291"/>
              <a:gd name="connsiteY103" fmla="*/ 277925 h 3214907"/>
              <a:gd name="connsiteX104" fmla="*/ 774251 w 3214291"/>
              <a:gd name="connsiteY104" fmla="*/ 224995 h 3214907"/>
              <a:gd name="connsiteX105" fmla="*/ 896200 w 3214291"/>
              <a:gd name="connsiteY105" fmla="*/ 155096 h 3214907"/>
              <a:gd name="connsiteX106" fmla="*/ 907191 w 3214291"/>
              <a:gd name="connsiteY106" fmla="*/ 150700 h 3214907"/>
              <a:gd name="connsiteX107" fmla="*/ 1035119 w 3214291"/>
              <a:gd name="connsiteY107" fmla="*/ 310544 h 3214907"/>
              <a:gd name="connsiteX108" fmla="*/ 1097632 w 3214291"/>
              <a:gd name="connsiteY108" fmla="*/ 328920 h 3214907"/>
              <a:gd name="connsiteX109" fmla="*/ 1219669 w 3214291"/>
              <a:gd name="connsiteY109" fmla="*/ 276166 h 3214907"/>
              <a:gd name="connsiteX110" fmla="*/ 1227758 w 3214291"/>
              <a:gd name="connsiteY110" fmla="*/ 148326 h 3214907"/>
              <a:gd name="connsiteX111" fmla="*/ 1227846 w 3214291"/>
              <a:gd name="connsiteY111" fmla="*/ 37631 h 3214907"/>
              <a:gd name="connsiteX112" fmla="*/ 1383294 w 3214291"/>
              <a:gd name="connsiteY112" fmla="*/ 11078 h 3214907"/>
              <a:gd name="connsiteX113" fmla="*/ 1415737 w 3214291"/>
              <a:gd name="connsiteY113" fmla="*/ 8968 h 3214907"/>
              <a:gd name="connsiteX114" fmla="*/ 1485109 w 3214291"/>
              <a:gd name="connsiteY114" fmla="*/ 198794 h 3214907"/>
              <a:gd name="connsiteX115" fmla="*/ 1529334 w 3214291"/>
              <a:gd name="connsiteY115" fmla="*/ 229831 h 3214907"/>
              <a:gd name="connsiteX116" fmla="*/ 1666758 w 3214291"/>
              <a:gd name="connsiteY116" fmla="*/ 223237 h 3214907"/>
              <a:gd name="connsiteX117" fmla="*/ 1721182 w 3214291"/>
              <a:gd name="connsiteY117" fmla="*/ 99617 h 3214907"/>
              <a:gd name="connsiteX118" fmla="*/ 1753362 w 3214291"/>
              <a:gd name="connsiteY118" fmla="*/ 264 h 3214907"/>
              <a:gd name="connsiteX119" fmla="*/ 1779651 w 3214291"/>
              <a:gd name="connsiteY119" fmla="*/ 0 h 3214907"/>
              <a:gd name="connsiteX120" fmla="*/ 1603893 w 3214291"/>
              <a:gd name="connsiteY120" fmla="*/ 1891929 h 3214907"/>
              <a:gd name="connsiteX121" fmla="*/ 1892281 w 3214291"/>
              <a:gd name="connsiteY121" fmla="*/ 1604420 h 3214907"/>
              <a:gd name="connsiteX122" fmla="*/ 1607762 w 3214291"/>
              <a:gd name="connsiteY122" fmla="*/ 1326408 h 3214907"/>
              <a:gd name="connsiteX123" fmla="*/ 1323243 w 3214291"/>
              <a:gd name="connsiteY123" fmla="*/ 1604069 h 3214907"/>
              <a:gd name="connsiteX124" fmla="*/ 1603893 w 3214291"/>
              <a:gd name="connsiteY124" fmla="*/ 1891929 h 3214907"/>
              <a:gd name="connsiteX125" fmla="*/ 1579099 w 3214291"/>
              <a:gd name="connsiteY125" fmla="*/ 2795602 h 3214907"/>
              <a:gd name="connsiteX126" fmla="*/ 1745449 w 3214291"/>
              <a:gd name="connsiteY126" fmla="*/ 2767203 h 3214907"/>
              <a:gd name="connsiteX127" fmla="*/ 1862386 w 3214291"/>
              <a:gd name="connsiteY127" fmla="*/ 2571838 h 3214907"/>
              <a:gd name="connsiteX128" fmla="*/ 1735338 w 3214291"/>
              <a:gd name="connsiteY128" fmla="*/ 2305167 h 3214907"/>
              <a:gd name="connsiteX129" fmla="*/ 1441763 w 3214291"/>
              <a:gd name="connsiteY129" fmla="*/ 2294089 h 3214907"/>
              <a:gd name="connsiteX130" fmla="*/ 1308120 w 3214291"/>
              <a:gd name="connsiteY130" fmla="*/ 2584323 h 3214907"/>
              <a:gd name="connsiteX131" fmla="*/ 1413803 w 3214291"/>
              <a:gd name="connsiteY131" fmla="*/ 2760785 h 3214907"/>
              <a:gd name="connsiteX132" fmla="*/ 1579099 w 3214291"/>
              <a:gd name="connsiteY132" fmla="*/ 2795602 h 3214907"/>
              <a:gd name="connsiteX133" fmla="*/ 949833 w 3214291"/>
              <a:gd name="connsiteY133" fmla="*/ 1372567 h 3214907"/>
              <a:gd name="connsiteX134" fmla="*/ 1103698 w 3214291"/>
              <a:gd name="connsiteY134" fmla="*/ 1151265 h 3214907"/>
              <a:gd name="connsiteX135" fmla="*/ 917565 w 3214291"/>
              <a:gd name="connsiteY135" fmla="*/ 872021 h 3214907"/>
              <a:gd name="connsiteX136" fmla="*/ 687734 w 3214291"/>
              <a:gd name="connsiteY136" fmla="*/ 891276 h 3214907"/>
              <a:gd name="connsiteX137" fmla="*/ 543628 w 3214291"/>
              <a:gd name="connsiteY137" fmla="*/ 1115128 h 3214907"/>
              <a:gd name="connsiteX138" fmla="*/ 670677 w 3214291"/>
              <a:gd name="connsiteY138" fmla="*/ 1362720 h 3214907"/>
              <a:gd name="connsiteX139" fmla="*/ 949833 w 3214291"/>
              <a:gd name="connsiteY139" fmla="*/ 1372567 h 3214907"/>
              <a:gd name="connsiteX140" fmla="*/ 515405 w 3214291"/>
              <a:gd name="connsiteY140" fmla="*/ 1994183 h 3214907"/>
              <a:gd name="connsiteX141" fmla="*/ 539936 w 3214291"/>
              <a:gd name="connsiteY141" fmla="*/ 2091075 h 3214907"/>
              <a:gd name="connsiteX142" fmla="*/ 638058 w 3214291"/>
              <a:gd name="connsiteY142" fmla="*/ 2276768 h 3214907"/>
              <a:gd name="connsiteX143" fmla="*/ 918708 w 3214291"/>
              <a:gd name="connsiteY143" fmla="*/ 2308596 h 3214907"/>
              <a:gd name="connsiteX144" fmla="*/ 1081894 w 3214291"/>
              <a:gd name="connsiteY144" fmla="*/ 2018186 h 3214907"/>
              <a:gd name="connsiteX145" fmla="*/ 973133 w 3214291"/>
              <a:gd name="connsiteY145" fmla="*/ 1822909 h 3214907"/>
              <a:gd name="connsiteX146" fmla="*/ 618099 w 3214291"/>
              <a:gd name="connsiteY146" fmla="*/ 1839790 h 3214907"/>
              <a:gd name="connsiteX147" fmla="*/ 515405 w 3214291"/>
              <a:gd name="connsiteY147" fmla="*/ 1994183 h 3214907"/>
              <a:gd name="connsiteX148" fmla="*/ 2380781 w 3214291"/>
              <a:gd name="connsiteY148" fmla="*/ 1836186 h 3214907"/>
              <a:gd name="connsiteX149" fmla="*/ 2257777 w 3214291"/>
              <a:gd name="connsiteY149" fmla="*/ 1849902 h 3214907"/>
              <a:gd name="connsiteX150" fmla="*/ 2111033 w 3214291"/>
              <a:gd name="connsiteY150" fmla="*/ 2083425 h 3214907"/>
              <a:gd name="connsiteX151" fmla="*/ 2305256 w 3214291"/>
              <a:gd name="connsiteY151" fmla="*/ 2357042 h 3214907"/>
              <a:gd name="connsiteX152" fmla="*/ 2524184 w 3214291"/>
              <a:gd name="connsiteY152" fmla="*/ 2334270 h 3214907"/>
              <a:gd name="connsiteX153" fmla="*/ 2666004 w 3214291"/>
              <a:gd name="connsiteY153" fmla="*/ 2109626 h 3214907"/>
              <a:gd name="connsiteX154" fmla="*/ 2544230 w 3214291"/>
              <a:gd name="connsiteY154" fmla="*/ 1863002 h 3214907"/>
              <a:gd name="connsiteX155" fmla="*/ 2380781 w 3214291"/>
              <a:gd name="connsiteY155" fmla="*/ 1836186 h 3214907"/>
              <a:gd name="connsiteX156" fmla="*/ 1901249 w 3214291"/>
              <a:gd name="connsiteY156" fmla="*/ 614494 h 3214907"/>
              <a:gd name="connsiteX157" fmla="*/ 1780443 w 3214291"/>
              <a:gd name="connsiteY157" fmla="*/ 450957 h 3214907"/>
              <a:gd name="connsiteX158" fmla="*/ 1493462 w 3214291"/>
              <a:gd name="connsiteY158" fmla="*/ 444803 h 3214907"/>
              <a:gd name="connsiteX159" fmla="*/ 1363336 w 3214291"/>
              <a:gd name="connsiteY159" fmla="*/ 686415 h 3214907"/>
              <a:gd name="connsiteX160" fmla="*/ 1491176 w 3214291"/>
              <a:gd name="connsiteY160" fmla="*/ 919939 h 3214907"/>
              <a:gd name="connsiteX161" fmla="*/ 1744833 w 3214291"/>
              <a:gd name="connsiteY161" fmla="*/ 947899 h 3214907"/>
              <a:gd name="connsiteX162" fmla="*/ 1901249 w 3214291"/>
              <a:gd name="connsiteY162" fmla="*/ 614494 h 3214907"/>
              <a:gd name="connsiteX163" fmla="*/ 2588720 w 3214291"/>
              <a:gd name="connsiteY163" fmla="*/ 1382239 h 3214907"/>
              <a:gd name="connsiteX164" fmla="*/ 2688863 w 3214291"/>
              <a:gd name="connsiteY164" fmla="*/ 1186610 h 3214907"/>
              <a:gd name="connsiteX165" fmla="*/ 2557331 w 3214291"/>
              <a:gd name="connsiteY165" fmla="*/ 921961 h 3214907"/>
              <a:gd name="connsiteX166" fmla="*/ 2307893 w 3214291"/>
              <a:gd name="connsiteY166" fmla="*/ 903585 h 3214907"/>
              <a:gd name="connsiteX167" fmla="*/ 2129057 w 3214291"/>
              <a:gd name="connsiteY167" fmla="*/ 1222482 h 3214907"/>
              <a:gd name="connsiteX168" fmla="*/ 2221816 w 3214291"/>
              <a:gd name="connsiteY168" fmla="*/ 1388130 h 3214907"/>
              <a:gd name="connsiteX169" fmla="*/ 2588720 w 3214291"/>
              <a:gd name="connsiteY169" fmla="*/ 1382239 h 3214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3214291" h="3214907">
                <a:moveTo>
                  <a:pt x="1779651" y="0"/>
                </a:moveTo>
                <a:cubicBezTo>
                  <a:pt x="1830998" y="9584"/>
                  <a:pt x="1882345" y="19167"/>
                  <a:pt x="1939935" y="29982"/>
                </a:cubicBezTo>
                <a:cubicBezTo>
                  <a:pt x="1939935" y="98122"/>
                  <a:pt x="1941254" y="168021"/>
                  <a:pt x="1939319" y="237920"/>
                </a:cubicBezTo>
                <a:cubicBezTo>
                  <a:pt x="1938528" y="265791"/>
                  <a:pt x="1945562" y="281354"/>
                  <a:pt x="1974576" y="287157"/>
                </a:cubicBezTo>
                <a:cubicBezTo>
                  <a:pt x="1997349" y="291641"/>
                  <a:pt x="2019242" y="300961"/>
                  <a:pt x="2041310" y="308786"/>
                </a:cubicBezTo>
                <a:cubicBezTo>
                  <a:pt x="2116396" y="335251"/>
                  <a:pt x="2116221" y="335339"/>
                  <a:pt x="2166161" y="270803"/>
                </a:cubicBezTo>
                <a:cubicBezTo>
                  <a:pt x="2200099" y="227017"/>
                  <a:pt x="2234389" y="183408"/>
                  <a:pt x="2270174" y="137600"/>
                </a:cubicBezTo>
                <a:cubicBezTo>
                  <a:pt x="2326181" y="165120"/>
                  <a:pt x="2379638" y="191409"/>
                  <a:pt x="2436612" y="219368"/>
                </a:cubicBezTo>
                <a:cubicBezTo>
                  <a:pt x="2414368" y="289882"/>
                  <a:pt x="2394585" y="358462"/>
                  <a:pt x="2370758" y="425636"/>
                </a:cubicBezTo>
                <a:cubicBezTo>
                  <a:pt x="2360120" y="455705"/>
                  <a:pt x="2366362" y="473554"/>
                  <a:pt x="2391684" y="491226"/>
                </a:cubicBezTo>
                <a:cubicBezTo>
                  <a:pt x="2427556" y="516284"/>
                  <a:pt x="2460704" y="564994"/>
                  <a:pt x="2495960" y="565961"/>
                </a:cubicBezTo>
                <a:cubicBezTo>
                  <a:pt x="2533768" y="567016"/>
                  <a:pt x="2572893" y="524461"/>
                  <a:pt x="2611316" y="500810"/>
                </a:cubicBezTo>
                <a:cubicBezTo>
                  <a:pt x="2644814" y="480236"/>
                  <a:pt x="2679896" y="441110"/>
                  <a:pt x="2711284" y="443924"/>
                </a:cubicBezTo>
                <a:cubicBezTo>
                  <a:pt x="2742321" y="446737"/>
                  <a:pt x="2769841" y="491402"/>
                  <a:pt x="2798416" y="518219"/>
                </a:cubicBezTo>
                <a:cubicBezTo>
                  <a:pt x="2813187" y="532198"/>
                  <a:pt x="2826727" y="547409"/>
                  <a:pt x="2843169" y="564466"/>
                </a:cubicBezTo>
                <a:cubicBezTo>
                  <a:pt x="2790767" y="634277"/>
                  <a:pt x="2738277" y="704264"/>
                  <a:pt x="2684116" y="776361"/>
                </a:cubicBezTo>
                <a:cubicBezTo>
                  <a:pt x="2711108" y="819619"/>
                  <a:pt x="2736694" y="863668"/>
                  <a:pt x="2765972" y="905168"/>
                </a:cubicBezTo>
                <a:cubicBezTo>
                  <a:pt x="2772303" y="914136"/>
                  <a:pt x="2793229" y="919148"/>
                  <a:pt x="2805538" y="916686"/>
                </a:cubicBezTo>
                <a:cubicBezTo>
                  <a:pt x="2868666" y="903937"/>
                  <a:pt x="2931355" y="889078"/>
                  <a:pt x="2993693" y="872900"/>
                </a:cubicBezTo>
                <a:cubicBezTo>
                  <a:pt x="3020686" y="865867"/>
                  <a:pt x="3036160" y="869647"/>
                  <a:pt x="3047326" y="898310"/>
                </a:cubicBezTo>
                <a:cubicBezTo>
                  <a:pt x="3064647" y="942975"/>
                  <a:pt x="3086891" y="985794"/>
                  <a:pt x="3108169" y="1031777"/>
                </a:cubicBezTo>
                <a:cubicBezTo>
                  <a:pt x="3044600" y="1074860"/>
                  <a:pt x="2983582" y="1117854"/>
                  <a:pt x="2920893" y="1157947"/>
                </a:cubicBezTo>
                <a:cubicBezTo>
                  <a:pt x="2898648" y="1172191"/>
                  <a:pt x="2891351" y="1186522"/>
                  <a:pt x="2898648" y="1211756"/>
                </a:cubicBezTo>
                <a:cubicBezTo>
                  <a:pt x="2909287" y="1248244"/>
                  <a:pt x="2918519" y="1285260"/>
                  <a:pt x="2926080" y="1322539"/>
                </a:cubicBezTo>
                <a:cubicBezTo>
                  <a:pt x="2931092" y="1347245"/>
                  <a:pt x="2943665" y="1354015"/>
                  <a:pt x="2968195" y="1355334"/>
                </a:cubicBezTo>
                <a:cubicBezTo>
                  <a:pt x="3042578" y="1359379"/>
                  <a:pt x="3116697" y="1366764"/>
                  <a:pt x="3195916" y="1373271"/>
                </a:cubicBezTo>
                <a:cubicBezTo>
                  <a:pt x="3202071" y="1433410"/>
                  <a:pt x="3207962" y="1491000"/>
                  <a:pt x="3214292" y="1553073"/>
                </a:cubicBezTo>
                <a:cubicBezTo>
                  <a:pt x="3138590" y="1574351"/>
                  <a:pt x="3066142" y="1596419"/>
                  <a:pt x="2992814" y="1614532"/>
                </a:cubicBezTo>
                <a:cubicBezTo>
                  <a:pt x="2962305" y="1622005"/>
                  <a:pt x="2949995" y="1633962"/>
                  <a:pt x="2949028" y="1667022"/>
                </a:cubicBezTo>
                <a:cubicBezTo>
                  <a:pt x="2944983" y="1801720"/>
                  <a:pt x="2943753" y="1801632"/>
                  <a:pt x="3067812" y="1857463"/>
                </a:cubicBezTo>
                <a:cubicBezTo>
                  <a:pt x="3107641" y="1875399"/>
                  <a:pt x="3147295" y="1893424"/>
                  <a:pt x="3190201" y="1912855"/>
                </a:cubicBezTo>
                <a:cubicBezTo>
                  <a:pt x="3176222" y="1966224"/>
                  <a:pt x="3164528" y="2017395"/>
                  <a:pt x="3148262" y="2067160"/>
                </a:cubicBezTo>
                <a:cubicBezTo>
                  <a:pt x="3145272" y="2076303"/>
                  <a:pt x="3123555" y="2084656"/>
                  <a:pt x="3110631" y="2084393"/>
                </a:cubicBezTo>
                <a:cubicBezTo>
                  <a:pt x="3044776" y="2083161"/>
                  <a:pt x="2978834" y="2080084"/>
                  <a:pt x="2913067" y="2075248"/>
                </a:cubicBezTo>
                <a:cubicBezTo>
                  <a:pt x="2887130" y="2073314"/>
                  <a:pt x="2873854" y="2082106"/>
                  <a:pt x="2862248" y="2104967"/>
                </a:cubicBezTo>
                <a:cubicBezTo>
                  <a:pt x="2801933" y="2223838"/>
                  <a:pt x="2801405" y="2223487"/>
                  <a:pt x="2900231" y="2313872"/>
                </a:cubicBezTo>
                <a:cubicBezTo>
                  <a:pt x="2933642" y="2344469"/>
                  <a:pt x="2966789" y="2375330"/>
                  <a:pt x="3003013" y="2408741"/>
                </a:cubicBezTo>
                <a:cubicBezTo>
                  <a:pt x="2970042" y="2461846"/>
                  <a:pt x="2937950" y="2513545"/>
                  <a:pt x="2904539" y="2567442"/>
                </a:cubicBezTo>
                <a:cubicBezTo>
                  <a:pt x="2830156" y="2537108"/>
                  <a:pt x="2758147" y="2509061"/>
                  <a:pt x="2687281" y="2478288"/>
                </a:cubicBezTo>
                <a:cubicBezTo>
                  <a:pt x="2661784" y="2467209"/>
                  <a:pt x="2644814" y="2469056"/>
                  <a:pt x="2626438" y="2490773"/>
                </a:cubicBezTo>
                <a:cubicBezTo>
                  <a:pt x="2599094" y="2523041"/>
                  <a:pt x="2568673" y="2552759"/>
                  <a:pt x="2536669" y="2586609"/>
                </a:cubicBezTo>
                <a:cubicBezTo>
                  <a:pt x="2580015" y="2666092"/>
                  <a:pt x="2623185" y="2745310"/>
                  <a:pt x="2667410" y="2826288"/>
                </a:cubicBezTo>
                <a:cubicBezTo>
                  <a:pt x="2617646" y="2864710"/>
                  <a:pt x="2569288" y="2902077"/>
                  <a:pt x="2518821" y="2941027"/>
                </a:cubicBezTo>
                <a:cubicBezTo>
                  <a:pt x="2459560" y="2888361"/>
                  <a:pt x="2400828" y="2837805"/>
                  <a:pt x="2344293" y="2785052"/>
                </a:cubicBezTo>
                <a:cubicBezTo>
                  <a:pt x="2325038" y="2767115"/>
                  <a:pt x="2309827" y="2763774"/>
                  <a:pt x="2287231" y="2777666"/>
                </a:cubicBezTo>
                <a:cubicBezTo>
                  <a:pt x="2252414" y="2799031"/>
                  <a:pt x="2200715" y="2809406"/>
                  <a:pt x="2184273" y="2839740"/>
                </a:cubicBezTo>
                <a:cubicBezTo>
                  <a:pt x="2168271" y="2869194"/>
                  <a:pt x="2187614" y="2917815"/>
                  <a:pt x="2191483" y="2957996"/>
                </a:cubicBezTo>
                <a:cubicBezTo>
                  <a:pt x="2192186" y="2965294"/>
                  <a:pt x="2193241" y="2972503"/>
                  <a:pt x="2193945" y="2979801"/>
                </a:cubicBezTo>
                <a:cubicBezTo>
                  <a:pt x="2198165" y="3021565"/>
                  <a:pt x="2202297" y="3063328"/>
                  <a:pt x="2206430" y="3105004"/>
                </a:cubicBezTo>
                <a:cubicBezTo>
                  <a:pt x="2156138" y="3124698"/>
                  <a:pt x="2106286" y="3145800"/>
                  <a:pt x="2055026" y="3162593"/>
                </a:cubicBezTo>
                <a:cubicBezTo>
                  <a:pt x="2046849" y="3165231"/>
                  <a:pt x="2027682" y="3150987"/>
                  <a:pt x="2021352" y="3140085"/>
                </a:cubicBezTo>
                <a:cubicBezTo>
                  <a:pt x="1987501" y="3081880"/>
                  <a:pt x="1955146" y="3022795"/>
                  <a:pt x="1924460" y="2962832"/>
                </a:cubicBezTo>
                <a:cubicBezTo>
                  <a:pt x="1913206" y="2940851"/>
                  <a:pt x="1900194" y="2933114"/>
                  <a:pt x="1876190" y="2937774"/>
                </a:cubicBezTo>
                <a:cubicBezTo>
                  <a:pt x="1843131" y="2944280"/>
                  <a:pt x="1809809" y="2950083"/>
                  <a:pt x="1776310" y="2952809"/>
                </a:cubicBezTo>
                <a:cubicBezTo>
                  <a:pt x="1746768" y="2955271"/>
                  <a:pt x="1738239" y="2970130"/>
                  <a:pt x="1734283" y="2997562"/>
                </a:cubicBezTo>
                <a:cubicBezTo>
                  <a:pt x="1724348" y="3067109"/>
                  <a:pt x="1710895" y="3136128"/>
                  <a:pt x="1698674" y="3205324"/>
                </a:cubicBezTo>
                <a:cubicBezTo>
                  <a:pt x="1698234" y="3207961"/>
                  <a:pt x="1695948" y="3210247"/>
                  <a:pt x="1693223" y="3214907"/>
                </a:cubicBezTo>
                <a:cubicBezTo>
                  <a:pt x="1634842" y="3214907"/>
                  <a:pt x="1575230" y="3214907"/>
                  <a:pt x="1509727" y="3214907"/>
                </a:cubicBezTo>
                <a:cubicBezTo>
                  <a:pt x="1494956" y="3143602"/>
                  <a:pt x="1478251" y="3071417"/>
                  <a:pt x="1465766" y="2998441"/>
                </a:cubicBezTo>
                <a:cubicBezTo>
                  <a:pt x="1460930" y="2970218"/>
                  <a:pt x="1448269" y="2959843"/>
                  <a:pt x="1421892" y="2954040"/>
                </a:cubicBezTo>
                <a:cubicBezTo>
                  <a:pt x="1298008" y="2926696"/>
                  <a:pt x="1298096" y="2925992"/>
                  <a:pt x="1239540" y="3036072"/>
                </a:cubicBezTo>
                <a:cubicBezTo>
                  <a:pt x="1217647" y="3077308"/>
                  <a:pt x="1195754" y="3118544"/>
                  <a:pt x="1172366" y="3162681"/>
                </a:cubicBezTo>
                <a:cubicBezTo>
                  <a:pt x="1141505" y="3153097"/>
                  <a:pt x="1112403" y="3144481"/>
                  <a:pt x="1083564" y="3134985"/>
                </a:cubicBezTo>
                <a:cubicBezTo>
                  <a:pt x="1054550" y="3125402"/>
                  <a:pt x="1025887" y="3114851"/>
                  <a:pt x="993091" y="3103421"/>
                </a:cubicBezTo>
                <a:cubicBezTo>
                  <a:pt x="1003994" y="3026488"/>
                  <a:pt x="1012874" y="2951050"/>
                  <a:pt x="1026326" y="2876404"/>
                </a:cubicBezTo>
                <a:cubicBezTo>
                  <a:pt x="1031338" y="2848796"/>
                  <a:pt x="1022282" y="2837542"/>
                  <a:pt x="1000301" y="2825232"/>
                </a:cubicBezTo>
                <a:cubicBezTo>
                  <a:pt x="888551" y="2762631"/>
                  <a:pt x="888814" y="2762104"/>
                  <a:pt x="792979" y="2848444"/>
                </a:cubicBezTo>
                <a:cubicBezTo>
                  <a:pt x="760359" y="2877810"/>
                  <a:pt x="728091" y="2907528"/>
                  <a:pt x="692834" y="2939708"/>
                </a:cubicBezTo>
                <a:cubicBezTo>
                  <a:pt x="641663" y="2899879"/>
                  <a:pt x="591283" y="2860577"/>
                  <a:pt x="539320" y="2820133"/>
                </a:cubicBezTo>
                <a:cubicBezTo>
                  <a:pt x="580644" y="2743200"/>
                  <a:pt x="620649" y="2668729"/>
                  <a:pt x="661709" y="2592236"/>
                </a:cubicBezTo>
                <a:cubicBezTo>
                  <a:pt x="627507" y="2555309"/>
                  <a:pt x="595064" y="2517677"/>
                  <a:pt x="559279" y="2483563"/>
                </a:cubicBezTo>
                <a:cubicBezTo>
                  <a:pt x="551542" y="2476178"/>
                  <a:pt x="529824" y="2476793"/>
                  <a:pt x="517867" y="2481717"/>
                </a:cubicBezTo>
                <a:cubicBezTo>
                  <a:pt x="450342" y="2509501"/>
                  <a:pt x="383872" y="2539746"/>
                  <a:pt x="313182" y="2570871"/>
                </a:cubicBezTo>
                <a:cubicBezTo>
                  <a:pt x="277837" y="2517414"/>
                  <a:pt x="243459" y="2465451"/>
                  <a:pt x="206971" y="2410411"/>
                </a:cubicBezTo>
                <a:cubicBezTo>
                  <a:pt x="261132" y="2360031"/>
                  <a:pt x="314061" y="2309563"/>
                  <a:pt x="368661" y="2261030"/>
                </a:cubicBezTo>
                <a:cubicBezTo>
                  <a:pt x="387917" y="2243885"/>
                  <a:pt x="395302" y="2229554"/>
                  <a:pt x="380355" y="2205551"/>
                </a:cubicBezTo>
                <a:cubicBezTo>
                  <a:pt x="368046" y="2185856"/>
                  <a:pt x="360045" y="2163435"/>
                  <a:pt x="350286" y="2142158"/>
                </a:cubicBezTo>
                <a:cubicBezTo>
                  <a:pt x="322238" y="2080700"/>
                  <a:pt x="322326" y="2081315"/>
                  <a:pt x="252867" y="2088261"/>
                </a:cubicBezTo>
                <a:cubicBezTo>
                  <a:pt x="194750" y="2094064"/>
                  <a:pt x="136457" y="2098109"/>
                  <a:pt x="74383" y="2103208"/>
                </a:cubicBezTo>
                <a:cubicBezTo>
                  <a:pt x="58821" y="2045882"/>
                  <a:pt x="42643" y="1991458"/>
                  <a:pt x="30509" y="1936066"/>
                </a:cubicBezTo>
                <a:cubicBezTo>
                  <a:pt x="28487" y="1926922"/>
                  <a:pt x="42115" y="1908722"/>
                  <a:pt x="52754" y="1903535"/>
                </a:cubicBezTo>
                <a:cubicBezTo>
                  <a:pt x="107882" y="1876366"/>
                  <a:pt x="164065" y="1851308"/>
                  <a:pt x="220687" y="1827218"/>
                </a:cubicBezTo>
                <a:cubicBezTo>
                  <a:pt x="242756" y="1817810"/>
                  <a:pt x="252955" y="1805412"/>
                  <a:pt x="248646" y="1780706"/>
                </a:cubicBezTo>
                <a:cubicBezTo>
                  <a:pt x="245130" y="1760572"/>
                  <a:pt x="244514" y="1739910"/>
                  <a:pt x="243371" y="1719424"/>
                </a:cubicBezTo>
                <a:cubicBezTo>
                  <a:pt x="239239" y="1644953"/>
                  <a:pt x="239327" y="1645041"/>
                  <a:pt x="164944" y="1624906"/>
                </a:cubicBezTo>
                <a:cubicBezTo>
                  <a:pt x="111399" y="1610487"/>
                  <a:pt x="57854" y="1595892"/>
                  <a:pt x="0" y="1580241"/>
                </a:cubicBezTo>
                <a:cubicBezTo>
                  <a:pt x="3781" y="1523795"/>
                  <a:pt x="6242" y="1468491"/>
                  <a:pt x="12485" y="1413627"/>
                </a:cubicBezTo>
                <a:cubicBezTo>
                  <a:pt x="13540" y="1404659"/>
                  <a:pt x="29982" y="1392086"/>
                  <a:pt x="40796" y="1390328"/>
                </a:cubicBezTo>
                <a:cubicBezTo>
                  <a:pt x="102958" y="1380392"/>
                  <a:pt x="165383" y="1371512"/>
                  <a:pt x="228072" y="1366061"/>
                </a:cubicBezTo>
                <a:cubicBezTo>
                  <a:pt x="253922" y="1363775"/>
                  <a:pt x="263417" y="1352960"/>
                  <a:pt x="267462" y="1329661"/>
                </a:cubicBezTo>
                <a:cubicBezTo>
                  <a:pt x="275287" y="1285172"/>
                  <a:pt x="302016" y="1234528"/>
                  <a:pt x="288476" y="1198568"/>
                </a:cubicBezTo>
                <a:cubicBezTo>
                  <a:pt x="275903" y="1165069"/>
                  <a:pt x="221303" y="1147308"/>
                  <a:pt x="185078" y="1122866"/>
                </a:cubicBezTo>
                <a:cubicBezTo>
                  <a:pt x="155975" y="1103259"/>
                  <a:pt x="126521" y="1084180"/>
                  <a:pt x="93023" y="1062111"/>
                </a:cubicBezTo>
                <a:cubicBezTo>
                  <a:pt x="116674" y="1004257"/>
                  <a:pt x="140149" y="946844"/>
                  <a:pt x="164768" y="886880"/>
                </a:cubicBezTo>
                <a:cubicBezTo>
                  <a:pt x="235106" y="902091"/>
                  <a:pt x="302280" y="915807"/>
                  <a:pt x="369013" y="931545"/>
                </a:cubicBezTo>
                <a:cubicBezTo>
                  <a:pt x="393280" y="937260"/>
                  <a:pt x="409106" y="934710"/>
                  <a:pt x="422646" y="910531"/>
                </a:cubicBezTo>
                <a:cubicBezTo>
                  <a:pt x="444803" y="871054"/>
                  <a:pt x="471092" y="833862"/>
                  <a:pt x="497557" y="792627"/>
                </a:cubicBezTo>
                <a:cubicBezTo>
                  <a:pt x="448759" y="728970"/>
                  <a:pt x="400050" y="665402"/>
                  <a:pt x="349758" y="599811"/>
                </a:cubicBezTo>
                <a:cubicBezTo>
                  <a:pt x="392049" y="552684"/>
                  <a:pt x="433725" y="506349"/>
                  <a:pt x="477071" y="458079"/>
                </a:cubicBezTo>
                <a:cubicBezTo>
                  <a:pt x="534045" y="493864"/>
                  <a:pt x="590140" y="525692"/>
                  <a:pt x="642278" y="563059"/>
                </a:cubicBezTo>
                <a:cubicBezTo>
                  <a:pt x="672348" y="584601"/>
                  <a:pt x="693362" y="583018"/>
                  <a:pt x="717276" y="557432"/>
                </a:cubicBezTo>
                <a:cubicBezTo>
                  <a:pt x="728179" y="545827"/>
                  <a:pt x="742159" y="537034"/>
                  <a:pt x="754820" y="527099"/>
                </a:cubicBezTo>
                <a:cubicBezTo>
                  <a:pt x="817948" y="477686"/>
                  <a:pt x="817948" y="477686"/>
                  <a:pt x="793682" y="399347"/>
                </a:cubicBezTo>
                <a:cubicBezTo>
                  <a:pt x="781109" y="358814"/>
                  <a:pt x="769679" y="317842"/>
                  <a:pt x="755347" y="277925"/>
                </a:cubicBezTo>
                <a:cubicBezTo>
                  <a:pt x="746555" y="253306"/>
                  <a:pt x="748753" y="238096"/>
                  <a:pt x="774251" y="224995"/>
                </a:cubicBezTo>
                <a:cubicBezTo>
                  <a:pt x="815926" y="203718"/>
                  <a:pt x="855580" y="178572"/>
                  <a:pt x="896200" y="155096"/>
                </a:cubicBezTo>
                <a:cubicBezTo>
                  <a:pt x="898662" y="153690"/>
                  <a:pt x="901563" y="152898"/>
                  <a:pt x="907191" y="150700"/>
                </a:cubicBezTo>
                <a:cubicBezTo>
                  <a:pt x="949570" y="203366"/>
                  <a:pt x="993531" y="256120"/>
                  <a:pt x="1035119" y="310544"/>
                </a:cubicBezTo>
                <a:cubicBezTo>
                  <a:pt x="1052791" y="333668"/>
                  <a:pt x="1068969" y="341933"/>
                  <a:pt x="1097632" y="328920"/>
                </a:cubicBezTo>
                <a:cubicBezTo>
                  <a:pt x="1138692" y="310193"/>
                  <a:pt x="1196457" y="306852"/>
                  <a:pt x="1219669" y="276166"/>
                </a:cubicBezTo>
                <a:cubicBezTo>
                  <a:pt x="1241122" y="247679"/>
                  <a:pt x="1226967" y="192024"/>
                  <a:pt x="1227758" y="148326"/>
                </a:cubicBezTo>
                <a:cubicBezTo>
                  <a:pt x="1228373" y="112014"/>
                  <a:pt x="1227846" y="75614"/>
                  <a:pt x="1227846" y="37631"/>
                </a:cubicBezTo>
                <a:cubicBezTo>
                  <a:pt x="1282534" y="28223"/>
                  <a:pt x="1332826" y="19431"/>
                  <a:pt x="1383294" y="11078"/>
                </a:cubicBezTo>
                <a:cubicBezTo>
                  <a:pt x="1393141" y="9408"/>
                  <a:pt x="1403428" y="9672"/>
                  <a:pt x="1415737" y="8968"/>
                </a:cubicBezTo>
                <a:cubicBezTo>
                  <a:pt x="1439301" y="72888"/>
                  <a:pt x="1463480" y="135402"/>
                  <a:pt x="1485109" y="198794"/>
                </a:cubicBezTo>
                <a:cubicBezTo>
                  <a:pt x="1493022" y="222006"/>
                  <a:pt x="1504540" y="231062"/>
                  <a:pt x="1529334" y="229831"/>
                </a:cubicBezTo>
                <a:cubicBezTo>
                  <a:pt x="1576109" y="227545"/>
                  <a:pt x="1633875" y="244866"/>
                  <a:pt x="1666758" y="223237"/>
                </a:cubicBezTo>
                <a:cubicBezTo>
                  <a:pt x="1698410" y="202311"/>
                  <a:pt x="1705181" y="142787"/>
                  <a:pt x="1721182" y="99617"/>
                </a:cubicBezTo>
                <a:cubicBezTo>
                  <a:pt x="1733315" y="66997"/>
                  <a:pt x="1742723" y="33411"/>
                  <a:pt x="1753362" y="264"/>
                </a:cubicBezTo>
                <a:cubicBezTo>
                  <a:pt x="1762067" y="0"/>
                  <a:pt x="1770859" y="0"/>
                  <a:pt x="1779651" y="0"/>
                </a:cubicBezTo>
                <a:close/>
                <a:moveTo>
                  <a:pt x="1603893" y="1891929"/>
                </a:moveTo>
                <a:cubicBezTo>
                  <a:pt x="1761978" y="1892193"/>
                  <a:pt x="1892808" y="1761715"/>
                  <a:pt x="1892281" y="1604420"/>
                </a:cubicBezTo>
                <a:cubicBezTo>
                  <a:pt x="1891841" y="1457325"/>
                  <a:pt x="1758374" y="1326935"/>
                  <a:pt x="1607762" y="1326408"/>
                </a:cubicBezTo>
                <a:cubicBezTo>
                  <a:pt x="1458028" y="1325880"/>
                  <a:pt x="1324649" y="1456094"/>
                  <a:pt x="1323243" y="1604069"/>
                </a:cubicBezTo>
                <a:cubicBezTo>
                  <a:pt x="1321748" y="1763122"/>
                  <a:pt x="1447038" y="1891665"/>
                  <a:pt x="1603893" y="1891929"/>
                </a:cubicBezTo>
                <a:close/>
                <a:moveTo>
                  <a:pt x="1579099" y="2795602"/>
                </a:moveTo>
                <a:cubicBezTo>
                  <a:pt x="1639502" y="2785667"/>
                  <a:pt x="1694014" y="2781886"/>
                  <a:pt x="1745449" y="2767203"/>
                </a:cubicBezTo>
                <a:cubicBezTo>
                  <a:pt x="1840846" y="2740035"/>
                  <a:pt x="1881114" y="2669433"/>
                  <a:pt x="1862386" y="2571838"/>
                </a:cubicBezTo>
                <a:cubicBezTo>
                  <a:pt x="1843307" y="2472133"/>
                  <a:pt x="1796620" y="2384562"/>
                  <a:pt x="1735338" y="2305167"/>
                </a:cubicBezTo>
                <a:cubicBezTo>
                  <a:pt x="1654449" y="2200187"/>
                  <a:pt x="1529774" y="2194472"/>
                  <a:pt x="1441763" y="2294089"/>
                </a:cubicBezTo>
                <a:cubicBezTo>
                  <a:pt x="1368875" y="2376561"/>
                  <a:pt x="1321220" y="2473364"/>
                  <a:pt x="1308120" y="2584323"/>
                </a:cubicBezTo>
                <a:cubicBezTo>
                  <a:pt x="1298360" y="2667322"/>
                  <a:pt x="1334848" y="2733617"/>
                  <a:pt x="1413803" y="2760785"/>
                </a:cubicBezTo>
                <a:cubicBezTo>
                  <a:pt x="1468316" y="2779424"/>
                  <a:pt x="1527136" y="2785139"/>
                  <a:pt x="1579099" y="2795602"/>
                </a:cubicBezTo>
                <a:close/>
                <a:moveTo>
                  <a:pt x="949833" y="1372567"/>
                </a:moveTo>
                <a:cubicBezTo>
                  <a:pt x="1067562" y="1353664"/>
                  <a:pt x="1128932" y="1267763"/>
                  <a:pt x="1103698" y="1151265"/>
                </a:cubicBezTo>
                <a:cubicBezTo>
                  <a:pt x="1078465" y="1034855"/>
                  <a:pt x="1010412" y="943766"/>
                  <a:pt x="917565" y="872021"/>
                </a:cubicBezTo>
                <a:cubicBezTo>
                  <a:pt x="835973" y="808980"/>
                  <a:pt x="753677" y="811970"/>
                  <a:pt x="687734" y="891276"/>
                </a:cubicBezTo>
                <a:cubicBezTo>
                  <a:pt x="631288" y="959153"/>
                  <a:pt x="580820" y="1035206"/>
                  <a:pt x="543628" y="1115128"/>
                </a:cubicBezTo>
                <a:cubicBezTo>
                  <a:pt x="493073" y="1223889"/>
                  <a:pt x="553476" y="1334497"/>
                  <a:pt x="670677" y="1362720"/>
                </a:cubicBezTo>
                <a:cubicBezTo>
                  <a:pt x="724398" y="1375557"/>
                  <a:pt x="912378" y="1378546"/>
                  <a:pt x="949833" y="1372567"/>
                </a:cubicBezTo>
                <a:close/>
                <a:moveTo>
                  <a:pt x="515405" y="1994183"/>
                </a:moveTo>
                <a:cubicBezTo>
                  <a:pt x="523230" y="2026627"/>
                  <a:pt x="526132" y="2061357"/>
                  <a:pt x="539936" y="2091075"/>
                </a:cubicBezTo>
                <a:cubicBezTo>
                  <a:pt x="569302" y="2154555"/>
                  <a:pt x="599723" y="2218475"/>
                  <a:pt x="638058" y="2276768"/>
                </a:cubicBezTo>
                <a:cubicBezTo>
                  <a:pt x="704000" y="2377001"/>
                  <a:pt x="832280" y="2392299"/>
                  <a:pt x="918708" y="2308596"/>
                </a:cubicBezTo>
                <a:cubicBezTo>
                  <a:pt x="1000828" y="2229026"/>
                  <a:pt x="1057539" y="2130904"/>
                  <a:pt x="1081894" y="2018186"/>
                </a:cubicBezTo>
                <a:cubicBezTo>
                  <a:pt x="1101412" y="1927714"/>
                  <a:pt x="1059649" y="1851836"/>
                  <a:pt x="973133" y="1822909"/>
                </a:cubicBezTo>
                <a:cubicBezTo>
                  <a:pt x="853821" y="1782992"/>
                  <a:pt x="733278" y="1787300"/>
                  <a:pt x="618099" y="1839790"/>
                </a:cubicBezTo>
                <a:cubicBezTo>
                  <a:pt x="554883" y="1868453"/>
                  <a:pt x="519186" y="1920504"/>
                  <a:pt x="515405" y="1994183"/>
                </a:cubicBezTo>
                <a:close/>
                <a:moveTo>
                  <a:pt x="2380781" y="1836186"/>
                </a:moveTo>
                <a:cubicBezTo>
                  <a:pt x="2333303" y="1841285"/>
                  <a:pt x="2295056" y="1843044"/>
                  <a:pt x="2257777" y="1849902"/>
                </a:cubicBezTo>
                <a:cubicBezTo>
                  <a:pt x="2139344" y="1871882"/>
                  <a:pt x="2077798" y="1967543"/>
                  <a:pt x="2111033" y="2083425"/>
                </a:cubicBezTo>
                <a:cubicBezTo>
                  <a:pt x="2143477" y="2196406"/>
                  <a:pt x="2208716" y="2289077"/>
                  <a:pt x="2305256" y="2357042"/>
                </a:cubicBezTo>
                <a:cubicBezTo>
                  <a:pt x="2384738" y="2413049"/>
                  <a:pt x="2463253" y="2409180"/>
                  <a:pt x="2524184" y="2334270"/>
                </a:cubicBezTo>
                <a:cubicBezTo>
                  <a:pt x="2579751" y="2265954"/>
                  <a:pt x="2628900" y="2189461"/>
                  <a:pt x="2666004" y="2109626"/>
                </a:cubicBezTo>
                <a:cubicBezTo>
                  <a:pt x="2715768" y="2002712"/>
                  <a:pt x="2659233" y="1894479"/>
                  <a:pt x="2544230" y="1863002"/>
                </a:cubicBezTo>
                <a:cubicBezTo>
                  <a:pt x="2488399" y="1847703"/>
                  <a:pt x="2429403" y="1843835"/>
                  <a:pt x="2380781" y="1836186"/>
                </a:cubicBezTo>
                <a:close/>
                <a:moveTo>
                  <a:pt x="1901249" y="614494"/>
                </a:moveTo>
                <a:cubicBezTo>
                  <a:pt x="1902304" y="527011"/>
                  <a:pt x="1862123" y="471707"/>
                  <a:pt x="1780443" y="450957"/>
                </a:cubicBezTo>
                <a:cubicBezTo>
                  <a:pt x="1685573" y="426867"/>
                  <a:pt x="1589297" y="424405"/>
                  <a:pt x="1493462" y="444803"/>
                </a:cubicBezTo>
                <a:cubicBezTo>
                  <a:pt x="1362896" y="472587"/>
                  <a:pt x="1311285" y="562796"/>
                  <a:pt x="1363336" y="686415"/>
                </a:cubicBezTo>
                <a:cubicBezTo>
                  <a:pt x="1397625" y="767832"/>
                  <a:pt x="1441939" y="846348"/>
                  <a:pt x="1491176" y="919939"/>
                </a:cubicBezTo>
                <a:cubicBezTo>
                  <a:pt x="1558612" y="1020787"/>
                  <a:pt x="1653745" y="1028788"/>
                  <a:pt x="1744833" y="947899"/>
                </a:cubicBezTo>
                <a:cubicBezTo>
                  <a:pt x="1845329" y="858657"/>
                  <a:pt x="1893863" y="744357"/>
                  <a:pt x="1901249" y="614494"/>
                </a:cubicBezTo>
                <a:close/>
                <a:moveTo>
                  <a:pt x="2588720" y="1382239"/>
                </a:moveTo>
                <a:cubicBezTo>
                  <a:pt x="2673829" y="1349268"/>
                  <a:pt x="2708734" y="1275676"/>
                  <a:pt x="2688863" y="1186610"/>
                </a:cubicBezTo>
                <a:cubicBezTo>
                  <a:pt x="2666883" y="1088048"/>
                  <a:pt x="2619493" y="1000037"/>
                  <a:pt x="2557331" y="921961"/>
                </a:cubicBezTo>
                <a:cubicBezTo>
                  <a:pt x="2494026" y="842391"/>
                  <a:pt x="2385969" y="833071"/>
                  <a:pt x="2307893" y="903585"/>
                </a:cubicBezTo>
                <a:cubicBezTo>
                  <a:pt x="2213815" y="988519"/>
                  <a:pt x="2151038" y="1095961"/>
                  <a:pt x="2129057" y="1222482"/>
                </a:cubicBezTo>
                <a:cubicBezTo>
                  <a:pt x="2116045" y="1297745"/>
                  <a:pt x="2150159" y="1361225"/>
                  <a:pt x="2221816" y="1388130"/>
                </a:cubicBezTo>
                <a:cubicBezTo>
                  <a:pt x="2276768" y="1408704"/>
                  <a:pt x="2528492" y="1405538"/>
                  <a:pt x="2588720" y="1382239"/>
                </a:cubicBezTo>
                <a:close/>
              </a:path>
            </a:pathLst>
          </a:custGeom>
          <a:solidFill>
            <a:schemeClr val="accent3"/>
          </a:solidFill>
          <a:ln w="87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" name="자유형: 도형 60">
            <a:extLst>
              <a:ext uri="{FF2B5EF4-FFF2-40B4-BE49-F238E27FC236}">
                <a16:creationId xmlns:a16="http://schemas.microsoft.com/office/drawing/2014/main" id="{4D5F0549-3CA4-472B-B013-702DD949F451}"/>
              </a:ext>
            </a:extLst>
          </p:cNvPr>
          <p:cNvSpPr/>
          <p:nvPr/>
        </p:nvSpPr>
        <p:spPr>
          <a:xfrm>
            <a:off x="2187638" y="5027936"/>
            <a:ext cx="458833" cy="459016"/>
          </a:xfrm>
          <a:custGeom>
            <a:avLst/>
            <a:gdLst>
              <a:gd name="connsiteX0" fmla="*/ 725308 w 1461971"/>
              <a:gd name="connsiteY0" fmla="*/ 567939 h 1462555"/>
              <a:gd name="connsiteX1" fmla="*/ 563582 w 1461971"/>
              <a:gd name="connsiteY1" fmla="*/ 735062 h 1462555"/>
              <a:gd name="connsiteX2" fmla="*/ 728267 w 1461971"/>
              <a:gd name="connsiteY2" fmla="*/ 895749 h 1462555"/>
              <a:gd name="connsiteX3" fmla="*/ 890392 w 1461971"/>
              <a:gd name="connsiteY3" fmla="*/ 733903 h 1462555"/>
              <a:gd name="connsiteX4" fmla="*/ 725308 w 1461971"/>
              <a:gd name="connsiteY4" fmla="*/ 567939 h 1462555"/>
              <a:gd name="connsiteX5" fmla="*/ 730186 w 1461971"/>
              <a:gd name="connsiteY5" fmla="*/ 364552 h 1462555"/>
              <a:gd name="connsiteX6" fmla="*/ 1097457 w 1461971"/>
              <a:gd name="connsiteY6" fmla="*/ 728905 h 1462555"/>
              <a:gd name="connsiteX7" fmla="*/ 730586 w 1461971"/>
              <a:gd name="connsiteY7" fmla="*/ 1095297 h 1462555"/>
              <a:gd name="connsiteX8" fmla="*/ 367152 w 1461971"/>
              <a:gd name="connsiteY8" fmla="*/ 729385 h 1462555"/>
              <a:gd name="connsiteX9" fmla="*/ 730186 w 1461971"/>
              <a:gd name="connsiteY9" fmla="*/ 364552 h 1462555"/>
              <a:gd name="connsiteX10" fmla="*/ 736343 w 1461971"/>
              <a:gd name="connsiteY10" fmla="*/ 314776 h 1462555"/>
              <a:gd name="connsiteX11" fmla="*/ 315296 w 1461971"/>
              <a:gd name="connsiteY11" fmla="*/ 724828 h 1462555"/>
              <a:gd name="connsiteX12" fmla="*/ 725068 w 1461971"/>
              <a:gd name="connsiteY12" fmla="*/ 1150953 h 1462555"/>
              <a:gd name="connsiteX13" fmla="*/ 1148475 w 1461971"/>
              <a:gd name="connsiteY13" fmla="*/ 730426 h 1462555"/>
              <a:gd name="connsiteX14" fmla="*/ 736343 w 1461971"/>
              <a:gd name="connsiteY14" fmla="*/ 314776 h 1462555"/>
              <a:gd name="connsiteX15" fmla="*/ 638348 w 1461971"/>
              <a:gd name="connsiteY15" fmla="*/ 0 h 1462555"/>
              <a:gd name="connsiteX16" fmla="*/ 642346 w 1461971"/>
              <a:gd name="connsiteY16" fmla="*/ 0 h 1462555"/>
              <a:gd name="connsiteX17" fmla="*/ 659019 w 1461971"/>
              <a:gd name="connsiteY17" fmla="*/ 44700 h 1462555"/>
              <a:gd name="connsiteX18" fmla="*/ 684287 w 1461971"/>
              <a:gd name="connsiteY18" fmla="*/ 101274 h 1462555"/>
              <a:gd name="connsiteX19" fmla="*/ 746299 w 1461971"/>
              <a:gd name="connsiteY19" fmla="*/ 105272 h 1462555"/>
              <a:gd name="connsiteX20" fmla="*/ 770008 w 1461971"/>
              <a:gd name="connsiteY20" fmla="*/ 87640 h 1462555"/>
              <a:gd name="connsiteX21" fmla="*/ 802313 w 1461971"/>
              <a:gd name="connsiteY21" fmla="*/ 0 h 1462555"/>
              <a:gd name="connsiteX22" fmla="*/ 810309 w 1461971"/>
              <a:gd name="connsiteY22" fmla="*/ 0 h 1462555"/>
              <a:gd name="connsiteX23" fmla="*/ 883676 w 1461971"/>
              <a:gd name="connsiteY23" fmla="*/ 13074 h 1462555"/>
              <a:gd name="connsiteX24" fmla="*/ 883436 w 1461971"/>
              <a:gd name="connsiteY24" fmla="*/ 109350 h 1462555"/>
              <a:gd name="connsiteX25" fmla="*/ 897110 w 1461971"/>
              <a:gd name="connsiteY25" fmla="*/ 129861 h 1462555"/>
              <a:gd name="connsiteX26" fmla="*/ 952044 w 1461971"/>
              <a:gd name="connsiteY26" fmla="*/ 147932 h 1462555"/>
              <a:gd name="connsiteX27" fmla="*/ 970996 w 1461971"/>
              <a:gd name="connsiteY27" fmla="*/ 141935 h 1462555"/>
              <a:gd name="connsiteX28" fmla="*/ 1025291 w 1461971"/>
              <a:gd name="connsiteY28" fmla="*/ 72887 h 1462555"/>
              <a:gd name="connsiteX29" fmla="*/ 1040484 w 1461971"/>
              <a:gd name="connsiteY29" fmla="*/ 65450 h 1462555"/>
              <a:gd name="connsiteX30" fmla="*/ 1107894 w 1461971"/>
              <a:gd name="connsiteY30" fmla="*/ 100114 h 1462555"/>
              <a:gd name="connsiteX31" fmla="*/ 1077867 w 1461971"/>
              <a:gd name="connsiteY31" fmla="*/ 197750 h 1462555"/>
              <a:gd name="connsiteX32" fmla="*/ 1081346 w 1461971"/>
              <a:gd name="connsiteY32" fmla="*/ 217780 h 1462555"/>
              <a:gd name="connsiteX33" fmla="*/ 1135321 w 1461971"/>
              <a:gd name="connsiteY33" fmla="*/ 259921 h 1462555"/>
              <a:gd name="connsiteX34" fmla="*/ 1225999 w 1461971"/>
              <a:gd name="connsiteY34" fmla="*/ 201548 h 1462555"/>
              <a:gd name="connsiteX35" fmla="*/ 1292009 w 1461971"/>
              <a:gd name="connsiteY35" fmla="*/ 259002 h 1462555"/>
              <a:gd name="connsiteX36" fmla="*/ 1229358 w 1461971"/>
              <a:gd name="connsiteY36" fmla="*/ 340604 h 1462555"/>
              <a:gd name="connsiteX37" fmla="*/ 1227839 w 1461971"/>
              <a:gd name="connsiteY37" fmla="*/ 364793 h 1462555"/>
              <a:gd name="connsiteX38" fmla="*/ 1255146 w 1461971"/>
              <a:gd name="connsiteY38" fmla="*/ 406534 h 1462555"/>
              <a:gd name="connsiteX39" fmla="*/ 1281094 w 1461971"/>
              <a:gd name="connsiteY39" fmla="*/ 416329 h 1462555"/>
              <a:gd name="connsiteX40" fmla="*/ 1381808 w 1461971"/>
              <a:gd name="connsiteY40" fmla="*/ 392460 h 1462555"/>
              <a:gd name="connsiteX41" fmla="*/ 1414913 w 1461971"/>
              <a:gd name="connsiteY41" fmla="*/ 468386 h 1462555"/>
              <a:gd name="connsiteX42" fmla="*/ 1366775 w 1461971"/>
              <a:gd name="connsiteY42" fmla="*/ 502130 h 1462555"/>
              <a:gd name="connsiteX43" fmla="*/ 1331111 w 1461971"/>
              <a:gd name="connsiteY43" fmla="*/ 597566 h 1462555"/>
              <a:gd name="connsiteX44" fmla="*/ 1352182 w 1461971"/>
              <a:gd name="connsiteY44" fmla="*/ 615838 h 1462555"/>
              <a:gd name="connsiteX45" fmla="*/ 1441701 w 1461971"/>
              <a:gd name="connsiteY45" fmla="*/ 623195 h 1462555"/>
              <a:gd name="connsiteX46" fmla="*/ 1457613 w 1461971"/>
              <a:gd name="connsiteY46" fmla="*/ 640347 h 1462555"/>
              <a:gd name="connsiteX47" fmla="*/ 1461971 w 1461971"/>
              <a:gd name="connsiteY47" fmla="*/ 679729 h 1462555"/>
              <a:gd name="connsiteX48" fmla="*/ 1461971 w 1461971"/>
              <a:gd name="connsiteY48" fmla="*/ 707716 h 1462555"/>
              <a:gd name="connsiteX49" fmla="*/ 1364016 w 1461971"/>
              <a:gd name="connsiteY49" fmla="*/ 735104 h 1462555"/>
              <a:gd name="connsiteX50" fmla="*/ 1344905 w 1461971"/>
              <a:gd name="connsiteY50" fmla="*/ 757973 h 1462555"/>
              <a:gd name="connsiteX51" fmla="*/ 1341826 w 1461971"/>
              <a:gd name="connsiteY51" fmla="*/ 781682 h 1462555"/>
              <a:gd name="connsiteX52" fmla="*/ 1373172 w 1461971"/>
              <a:gd name="connsiteY52" fmla="*/ 835338 h 1462555"/>
              <a:gd name="connsiteX53" fmla="*/ 1449377 w 1461971"/>
              <a:gd name="connsiteY53" fmla="*/ 869042 h 1462555"/>
              <a:gd name="connsiteX54" fmla="*/ 1429067 w 1461971"/>
              <a:gd name="connsiteY54" fmla="*/ 951125 h 1462555"/>
              <a:gd name="connsiteX55" fmla="*/ 1329992 w 1461971"/>
              <a:gd name="connsiteY55" fmla="*/ 943288 h 1462555"/>
              <a:gd name="connsiteX56" fmla="*/ 1297087 w 1461971"/>
              <a:gd name="connsiteY56" fmla="*/ 962479 h 1462555"/>
              <a:gd name="connsiteX57" fmla="*/ 1314159 w 1461971"/>
              <a:gd name="connsiteY57" fmla="*/ 1049040 h 1462555"/>
              <a:gd name="connsiteX58" fmla="*/ 1364136 w 1461971"/>
              <a:gd name="connsiteY58" fmla="*/ 1099297 h 1462555"/>
              <a:gd name="connsiteX59" fmla="*/ 1320356 w 1461971"/>
              <a:gd name="connsiteY59" fmla="*/ 1167146 h 1462555"/>
              <a:gd name="connsiteX60" fmla="*/ 1222921 w 1461971"/>
              <a:gd name="connsiteY60" fmla="*/ 1126604 h 1462555"/>
              <a:gd name="connsiteX61" fmla="*/ 1195453 w 1461971"/>
              <a:gd name="connsiteY61" fmla="*/ 1131602 h 1462555"/>
              <a:gd name="connsiteX62" fmla="*/ 1157231 w 1461971"/>
              <a:gd name="connsiteY62" fmla="*/ 1175662 h 1462555"/>
              <a:gd name="connsiteX63" fmla="*/ 1182139 w 1461971"/>
              <a:gd name="connsiteY63" fmla="*/ 1230317 h 1462555"/>
              <a:gd name="connsiteX64" fmla="*/ 1211806 w 1461971"/>
              <a:gd name="connsiteY64" fmla="*/ 1283493 h 1462555"/>
              <a:gd name="connsiteX65" fmla="*/ 1145596 w 1461971"/>
              <a:gd name="connsiteY65" fmla="*/ 1338068 h 1462555"/>
              <a:gd name="connsiteX66" fmla="*/ 1052399 w 1461971"/>
              <a:gd name="connsiteY66" fmla="*/ 1255145 h 1462555"/>
              <a:gd name="connsiteX67" fmla="*/ 993545 w 1461971"/>
              <a:gd name="connsiteY67" fmla="*/ 1286531 h 1462555"/>
              <a:gd name="connsiteX68" fmla="*/ 988388 w 1461971"/>
              <a:gd name="connsiteY68" fmla="*/ 1303084 h 1462555"/>
              <a:gd name="connsiteX69" fmla="*/ 1001982 w 1461971"/>
              <a:gd name="connsiteY69" fmla="*/ 1391923 h 1462555"/>
              <a:gd name="connsiteX70" fmla="*/ 985870 w 1461971"/>
              <a:gd name="connsiteY70" fmla="*/ 1419111 h 1462555"/>
              <a:gd name="connsiteX71" fmla="*/ 924577 w 1461971"/>
              <a:gd name="connsiteY71" fmla="*/ 1440181 h 1462555"/>
              <a:gd name="connsiteX72" fmla="*/ 873560 w 1461971"/>
              <a:gd name="connsiteY72" fmla="*/ 1346224 h 1462555"/>
              <a:gd name="connsiteX73" fmla="*/ 850451 w 1461971"/>
              <a:gd name="connsiteY73" fmla="*/ 1334229 h 1462555"/>
              <a:gd name="connsiteX74" fmla="*/ 782122 w 1461971"/>
              <a:gd name="connsiteY74" fmla="*/ 1400039 h 1462555"/>
              <a:gd name="connsiteX75" fmla="*/ 773126 w 1461971"/>
              <a:gd name="connsiteY75" fmla="*/ 1449097 h 1462555"/>
              <a:gd name="connsiteX76" fmla="*/ 758054 w 1461971"/>
              <a:gd name="connsiteY76" fmla="*/ 1461731 h 1462555"/>
              <a:gd name="connsiteX77" fmla="*/ 698160 w 1461971"/>
              <a:gd name="connsiteY77" fmla="*/ 1462531 h 1462555"/>
              <a:gd name="connsiteX78" fmla="*/ 681648 w 1461971"/>
              <a:gd name="connsiteY78" fmla="*/ 1447937 h 1462555"/>
              <a:gd name="connsiteX79" fmla="*/ 666255 w 1461971"/>
              <a:gd name="connsiteY79" fmla="*/ 1363456 h 1462555"/>
              <a:gd name="connsiteX80" fmla="*/ 645585 w 1461971"/>
              <a:gd name="connsiteY80" fmla="*/ 1342505 h 1462555"/>
              <a:gd name="connsiteX81" fmla="*/ 591330 w 1461971"/>
              <a:gd name="connsiteY81" fmla="*/ 1337828 h 1462555"/>
              <a:gd name="connsiteX82" fmla="*/ 561703 w 1461971"/>
              <a:gd name="connsiteY82" fmla="*/ 1385606 h 1462555"/>
              <a:gd name="connsiteX83" fmla="*/ 533037 w 1461971"/>
              <a:gd name="connsiteY83" fmla="*/ 1439901 h 1462555"/>
              <a:gd name="connsiteX84" fmla="*/ 451393 w 1461971"/>
              <a:gd name="connsiteY84" fmla="*/ 1412194 h 1462555"/>
              <a:gd name="connsiteX85" fmla="*/ 466107 w 1461971"/>
              <a:gd name="connsiteY85" fmla="*/ 1309800 h 1462555"/>
              <a:gd name="connsiteX86" fmla="*/ 452433 w 1461971"/>
              <a:gd name="connsiteY86" fmla="*/ 1283333 h 1462555"/>
              <a:gd name="connsiteX87" fmla="*/ 402816 w 1461971"/>
              <a:gd name="connsiteY87" fmla="*/ 1260943 h 1462555"/>
              <a:gd name="connsiteX88" fmla="*/ 360555 w 1461971"/>
              <a:gd name="connsiteY88" fmla="*/ 1295047 h 1462555"/>
              <a:gd name="connsiteX89" fmla="*/ 316375 w 1461971"/>
              <a:gd name="connsiteY89" fmla="*/ 1335869 h 1462555"/>
              <a:gd name="connsiteX90" fmla="*/ 304061 w 1461971"/>
              <a:gd name="connsiteY90" fmla="*/ 1327512 h 1462555"/>
              <a:gd name="connsiteX91" fmla="*/ 245928 w 1461971"/>
              <a:gd name="connsiteY91" fmla="*/ 1284572 h 1462555"/>
              <a:gd name="connsiteX92" fmla="*/ 294066 w 1461971"/>
              <a:gd name="connsiteY92" fmla="*/ 1195253 h 1462555"/>
              <a:gd name="connsiteX93" fmla="*/ 291227 w 1461971"/>
              <a:gd name="connsiteY93" fmla="*/ 1169465 h 1462555"/>
              <a:gd name="connsiteX94" fmla="*/ 248567 w 1461971"/>
              <a:gd name="connsiteY94" fmla="*/ 1129603 h 1462555"/>
              <a:gd name="connsiteX95" fmla="*/ 195511 w 1461971"/>
              <a:gd name="connsiteY95" fmla="*/ 1148315 h 1462555"/>
              <a:gd name="connsiteX96" fmla="*/ 144094 w 1461971"/>
              <a:gd name="connsiteY96" fmla="*/ 1165307 h 1462555"/>
              <a:gd name="connsiteX97" fmla="*/ 110670 w 1461971"/>
              <a:gd name="connsiteY97" fmla="*/ 1122966 h 1462555"/>
              <a:gd name="connsiteX98" fmla="*/ 93917 w 1461971"/>
              <a:gd name="connsiteY98" fmla="*/ 1098257 h 1462555"/>
              <a:gd name="connsiteX99" fmla="*/ 167324 w 1461971"/>
              <a:gd name="connsiteY99" fmla="*/ 1030409 h 1462555"/>
              <a:gd name="connsiteX100" fmla="*/ 173681 w 1461971"/>
              <a:gd name="connsiteY100" fmla="*/ 1005500 h 1462555"/>
              <a:gd name="connsiteX101" fmla="*/ 145654 w 1461971"/>
              <a:gd name="connsiteY101" fmla="*/ 952284 h 1462555"/>
              <a:gd name="connsiteX102" fmla="*/ 85481 w 1461971"/>
              <a:gd name="connsiteY102" fmla="*/ 954163 h 1462555"/>
              <a:gd name="connsiteX103" fmla="*/ 21550 w 1461971"/>
              <a:gd name="connsiteY103" fmla="*/ 909144 h 1462555"/>
              <a:gd name="connsiteX104" fmla="*/ 44740 w 1461971"/>
              <a:gd name="connsiteY104" fmla="*/ 857848 h 1462555"/>
              <a:gd name="connsiteX105" fmla="*/ 98595 w 1461971"/>
              <a:gd name="connsiteY105" fmla="*/ 831619 h 1462555"/>
              <a:gd name="connsiteX106" fmla="*/ 113708 w 1461971"/>
              <a:gd name="connsiteY106" fmla="*/ 805831 h 1462555"/>
              <a:gd name="connsiteX107" fmla="*/ 51377 w 1461971"/>
              <a:gd name="connsiteY107" fmla="*/ 732585 h 1462555"/>
              <a:gd name="connsiteX108" fmla="*/ 0 w 1461971"/>
              <a:gd name="connsiteY108" fmla="*/ 718991 h 1462555"/>
              <a:gd name="connsiteX109" fmla="*/ 5317 w 1461971"/>
              <a:gd name="connsiteY109" fmla="*/ 644745 h 1462555"/>
              <a:gd name="connsiteX110" fmla="*/ 18632 w 1461971"/>
              <a:gd name="connsiteY110" fmla="*/ 632231 h 1462555"/>
              <a:gd name="connsiteX111" fmla="*/ 101914 w 1461971"/>
              <a:gd name="connsiteY111" fmla="*/ 622195 h 1462555"/>
              <a:gd name="connsiteX112" fmla="*/ 119905 w 1461971"/>
              <a:gd name="connsiteY112" fmla="*/ 605723 h 1462555"/>
              <a:gd name="connsiteX113" fmla="*/ 123984 w 1461971"/>
              <a:gd name="connsiteY113" fmla="*/ 586212 h 1462555"/>
              <a:gd name="connsiteX114" fmla="*/ 96396 w 1461971"/>
              <a:gd name="connsiteY114" fmla="*/ 519162 h 1462555"/>
              <a:gd name="connsiteX115" fmla="*/ 42381 w 1461971"/>
              <a:gd name="connsiteY115" fmla="*/ 483219 h 1462555"/>
              <a:gd name="connsiteX116" fmla="*/ 75605 w 1461971"/>
              <a:gd name="connsiteY116" fmla="*/ 403616 h 1462555"/>
              <a:gd name="connsiteX117" fmla="*/ 167124 w 1461971"/>
              <a:gd name="connsiteY117" fmla="*/ 424406 h 1462555"/>
              <a:gd name="connsiteX118" fmla="*/ 191393 w 1461971"/>
              <a:gd name="connsiteY118" fmla="*/ 414890 h 1462555"/>
              <a:gd name="connsiteX119" fmla="*/ 221379 w 1461971"/>
              <a:gd name="connsiteY119" fmla="*/ 362474 h 1462555"/>
              <a:gd name="connsiteX120" fmla="*/ 188194 w 1461971"/>
              <a:gd name="connsiteY120" fmla="*/ 312017 h 1462555"/>
              <a:gd name="connsiteX121" fmla="*/ 159447 w 1461971"/>
              <a:gd name="connsiteY121" fmla="*/ 273595 h 1462555"/>
              <a:gd name="connsiteX122" fmla="*/ 187954 w 1461971"/>
              <a:gd name="connsiteY122" fmla="*/ 241330 h 1462555"/>
              <a:gd name="connsiteX123" fmla="*/ 216541 w 1461971"/>
              <a:gd name="connsiteY123" fmla="*/ 208585 h 1462555"/>
              <a:gd name="connsiteX124" fmla="*/ 292626 w 1461971"/>
              <a:gd name="connsiteY124" fmla="*/ 256562 h 1462555"/>
              <a:gd name="connsiteX125" fmla="*/ 328450 w 1461971"/>
              <a:gd name="connsiteY125" fmla="*/ 253604 h 1462555"/>
              <a:gd name="connsiteX126" fmla="*/ 331568 w 1461971"/>
              <a:gd name="connsiteY126" fmla="*/ 251085 h 1462555"/>
              <a:gd name="connsiteX127" fmla="*/ 356237 w 1461971"/>
              <a:gd name="connsiteY127" fmla="*/ 167883 h 1462555"/>
              <a:gd name="connsiteX128" fmla="*/ 337926 w 1461971"/>
              <a:gd name="connsiteY128" fmla="*/ 111789 h 1462555"/>
              <a:gd name="connsiteX129" fmla="*/ 412851 w 1461971"/>
              <a:gd name="connsiteY129" fmla="*/ 68609 h 1462555"/>
              <a:gd name="connsiteX130" fmla="*/ 473304 w 1461971"/>
              <a:gd name="connsiteY130" fmla="*/ 143574 h 1462555"/>
              <a:gd name="connsiteX131" fmla="*/ 498292 w 1461971"/>
              <a:gd name="connsiteY131" fmla="*/ 150451 h 1462555"/>
              <a:gd name="connsiteX132" fmla="*/ 553587 w 1461971"/>
              <a:gd name="connsiteY132" fmla="*/ 126542 h 1462555"/>
              <a:gd name="connsiteX133" fmla="*/ 557465 w 1461971"/>
              <a:gd name="connsiteY133" fmla="*/ 66490 h 1462555"/>
              <a:gd name="connsiteX134" fmla="*/ 557505 w 1461971"/>
              <a:gd name="connsiteY134" fmla="*/ 18751 h 1462555"/>
              <a:gd name="connsiteX135" fmla="*/ 638348 w 1461971"/>
              <a:gd name="connsiteY135" fmla="*/ 0 h 146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461971" h="1462555">
                <a:moveTo>
                  <a:pt x="725308" y="567939"/>
                </a:moveTo>
                <a:cubicBezTo>
                  <a:pt x="637188" y="568259"/>
                  <a:pt x="564181" y="643704"/>
                  <a:pt x="563582" y="735062"/>
                </a:cubicBezTo>
                <a:cubicBezTo>
                  <a:pt x="562982" y="823022"/>
                  <a:pt x="637628" y="895869"/>
                  <a:pt x="728267" y="895749"/>
                </a:cubicBezTo>
                <a:cubicBezTo>
                  <a:pt x="820104" y="895629"/>
                  <a:pt x="890552" y="825301"/>
                  <a:pt x="890392" y="733903"/>
                </a:cubicBezTo>
                <a:cubicBezTo>
                  <a:pt x="890272" y="638986"/>
                  <a:pt x="819265" y="567579"/>
                  <a:pt x="725308" y="567939"/>
                </a:cubicBezTo>
                <a:close/>
                <a:moveTo>
                  <a:pt x="730186" y="364552"/>
                </a:moveTo>
                <a:cubicBezTo>
                  <a:pt x="929855" y="364712"/>
                  <a:pt x="1097258" y="530756"/>
                  <a:pt x="1097457" y="728905"/>
                </a:cubicBezTo>
                <a:cubicBezTo>
                  <a:pt x="1097697" y="929253"/>
                  <a:pt x="931494" y="1095218"/>
                  <a:pt x="730586" y="1095297"/>
                </a:cubicBezTo>
                <a:cubicBezTo>
                  <a:pt x="529078" y="1095377"/>
                  <a:pt x="367552" y="932772"/>
                  <a:pt x="367152" y="729385"/>
                </a:cubicBezTo>
                <a:cubicBezTo>
                  <a:pt x="366752" y="529557"/>
                  <a:pt x="531117" y="364392"/>
                  <a:pt x="730186" y="364552"/>
                </a:cubicBezTo>
                <a:close/>
                <a:moveTo>
                  <a:pt x="736343" y="314776"/>
                </a:moveTo>
                <a:cubicBezTo>
                  <a:pt x="506369" y="312017"/>
                  <a:pt x="318574" y="494934"/>
                  <a:pt x="315296" y="724828"/>
                </a:cubicBezTo>
                <a:cubicBezTo>
                  <a:pt x="311978" y="957122"/>
                  <a:pt x="495574" y="1148074"/>
                  <a:pt x="725068" y="1150953"/>
                </a:cubicBezTo>
                <a:cubicBezTo>
                  <a:pt x="955643" y="1153872"/>
                  <a:pt x="1145596" y="965198"/>
                  <a:pt x="1148475" y="730426"/>
                </a:cubicBezTo>
                <a:cubicBezTo>
                  <a:pt x="1151233" y="506848"/>
                  <a:pt x="963480" y="317495"/>
                  <a:pt x="736343" y="314776"/>
                </a:cubicBezTo>
                <a:close/>
                <a:moveTo>
                  <a:pt x="638348" y="0"/>
                </a:moveTo>
                <a:cubicBezTo>
                  <a:pt x="639667" y="0"/>
                  <a:pt x="641027" y="0"/>
                  <a:pt x="642346" y="0"/>
                </a:cubicBezTo>
                <a:cubicBezTo>
                  <a:pt x="647904" y="14913"/>
                  <a:pt x="653181" y="29906"/>
                  <a:pt x="659019" y="44700"/>
                </a:cubicBezTo>
                <a:cubicBezTo>
                  <a:pt x="666735" y="64330"/>
                  <a:pt x="669734" y="91278"/>
                  <a:pt x="684287" y="101274"/>
                </a:cubicBezTo>
                <a:cubicBezTo>
                  <a:pt x="698920" y="111309"/>
                  <a:pt x="725228" y="103513"/>
                  <a:pt x="746299" y="105272"/>
                </a:cubicBezTo>
                <a:cubicBezTo>
                  <a:pt x="760652" y="106471"/>
                  <a:pt x="765810" y="99954"/>
                  <a:pt x="770008" y="87640"/>
                </a:cubicBezTo>
                <a:cubicBezTo>
                  <a:pt x="780044" y="58173"/>
                  <a:pt x="791438" y="29187"/>
                  <a:pt x="802313" y="0"/>
                </a:cubicBezTo>
                <a:cubicBezTo>
                  <a:pt x="804992" y="0"/>
                  <a:pt x="807631" y="0"/>
                  <a:pt x="810309" y="0"/>
                </a:cubicBezTo>
                <a:cubicBezTo>
                  <a:pt x="834219" y="4278"/>
                  <a:pt x="858128" y="8516"/>
                  <a:pt x="883676" y="13074"/>
                </a:cubicBezTo>
                <a:cubicBezTo>
                  <a:pt x="883676" y="45659"/>
                  <a:pt x="884076" y="77525"/>
                  <a:pt x="883436" y="109350"/>
                </a:cubicBezTo>
                <a:cubicBezTo>
                  <a:pt x="883236" y="120265"/>
                  <a:pt x="886075" y="126542"/>
                  <a:pt x="897110" y="129861"/>
                </a:cubicBezTo>
                <a:cubicBezTo>
                  <a:pt x="915581" y="135418"/>
                  <a:pt x="933413" y="143095"/>
                  <a:pt x="952044" y="147932"/>
                </a:cubicBezTo>
                <a:cubicBezTo>
                  <a:pt x="957602" y="149412"/>
                  <a:pt x="967318" y="146373"/>
                  <a:pt x="970996" y="141935"/>
                </a:cubicBezTo>
                <a:cubicBezTo>
                  <a:pt x="989747" y="119465"/>
                  <a:pt x="1006860" y="95636"/>
                  <a:pt x="1025291" y="72887"/>
                </a:cubicBezTo>
                <a:cubicBezTo>
                  <a:pt x="1028650" y="68769"/>
                  <a:pt x="1037165" y="63891"/>
                  <a:pt x="1040484" y="65450"/>
                </a:cubicBezTo>
                <a:cubicBezTo>
                  <a:pt x="1063154" y="75965"/>
                  <a:pt x="1085064" y="88119"/>
                  <a:pt x="1107894" y="100114"/>
                </a:cubicBezTo>
                <a:cubicBezTo>
                  <a:pt x="1097218" y="134259"/>
                  <a:pt x="1086863" y="165804"/>
                  <a:pt x="1077867" y="197750"/>
                </a:cubicBezTo>
                <a:cubicBezTo>
                  <a:pt x="1076148" y="203827"/>
                  <a:pt x="1077268" y="214182"/>
                  <a:pt x="1081346" y="217780"/>
                </a:cubicBezTo>
                <a:cubicBezTo>
                  <a:pt x="1098258" y="232653"/>
                  <a:pt x="1116770" y="245727"/>
                  <a:pt x="1135321" y="259921"/>
                </a:cubicBezTo>
                <a:cubicBezTo>
                  <a:pt x="1168186" y="238771"/>
                  <a:pt x="1200371" y="218020"/>
                  <a:pt x="1225999" y="201548"/>
                </a:cubicBezTo>
                <a:cubicBezTo>
                  <a:pt x="1249349" y="221858"/>
                  <a:pt x="1270259" y="240050"/>
                  <a:pt x="1292009" y="259002"/>
                </a:cubicBezTo>
                <a:cubicBezTo>
                  <a:pt x="1270699" y="286869"/>
                  <a:pt x="1250468" y="314096"/>
                  <a:pt x="1229358" y="340604"/>
                </a:cubicBezTo>
                <a:cubicBezTo>
                  <a:pt x="1222641" y="349041"/>
                  <a:pt x="1220522" y="355277"/>
                  <a:pt x="1227839" y="364793"/>
                </a:cubicBezTo>
                <a:cubicBezTo>
                  <a:pt x="1237954" y="377947"/>
                  <a:pt x="1246990" y="392061"/>
                  <a:pt x="1255146" y="406534"/>
                </a:cubicBezTo>
                <a:cubicBezTo>
                  <a:pt x="1261543" y="417889"/>
                  <a:pt x="1268820" y="419568"/>
                  <a:pt x="1281094" y="416329"/>
                </a:cubicBezTo>
                <a:cubicBezTo>
                  <a:pt x="1314239" y="407534"/>
                  <a:pt x="1347823" y="400417"/>
                  <a:pt x="1381808" y="392460"/>
                </a:cubicBezTo>
                <a:cubicBezTo>
                  <a:pt x="1393403" y="419008"/>
                  <a:pt x="1403958" y="443197"/>
                  <a:pt x="1414913" y="468386"/>
                </a:cubicBezTo>
                <a:cubicBezTo>
                  <a:pt x="1398241" y="480100"/>
                  <a:pt x="1382648" y="491295"/>
                  <a:pt x="1366775" y="502130"/>
                </a:cubicBezTo>
                <a:cubicBezTo>
                  <a:pt x="1315518" y="537074"/>
                  <a:pt x="1315718" y="536954"/>
                  <a:pt x="1331111" y="597566"/>
                </a:cubicBezTo>
                <a:cubicBezTo>
                  <a:pt x="1334150" y="609521"/>
                  <a:pt x="1338948" y="615159"/>
                  <a:pt x="1352182" y="615838"/>
                </a:cubicBezTo>
                <a:cubicBezTo>
                  <a:pt x="1382048" y="617357"/>
                  <a:pt x="1411794" y="621475"/>
                  <a:pt x="1441701" y="623195"/>
                </a:cubicBezTo>
                <a:cubicBezTo>
                  <a:pt x="1454135" y="623915"/>
                  <a:pt x="1457254" y="629072"/>
                  <a:pt x="1457613" y="640347"/>
                </a:cubicBezTo>
                <a:cubicBezTo>
                  <a:pt x="1458013" y="653501"/>
                  <a:pt x="1460412" y="666615"/>
                  <a:pt x="1461971" y="679729"/>
                </a:cubicBezTo>
                <a:cubicBezTo>
                  <a:pt x="1461971" y="689044"/>
                  <a:pt x="1461971" y="698400"/>
                  <a:pt x="1461971" y="707716"/>
                </a:cubicBezTo>
                <a:cubicBezTo>
                  <a:pt x="1429346" y="716952"/>
                  <a:pt x="1396881" y="726827"/>
                  <a:pt x="1364016" y="735104"/>
                </a:cubicBezTo>
                <a:cubicBezTo>
                  <a:pt x="1350862" y="738422"/>
                  <a:pt x="1344665" y="744219"/>
                  <a:pt x="1344905" y="757973"/>
                </a:cubicBezTo>
                <a:cubicBezTo>
                  <a:pt x="1345065" y="765850"/>
                  <a:pt x="1342786" y="773766"/>
                  <a:pt x="1341826" y="781682"/>
                </a:cubicBezTo>
                <a:cubicBezTo>
                  <a:pt x="1337189" y="819705"/>
                  <a:pt x="1337269" y="819625"/>
                  <a:pt x="1373172" y="835338"/>
                </a:cubicBezTo>
                <a:cubicBezTo>
                  <a:pt x="1398120" y="846253"/>
                  <a:pt x="1422989" y="857367"/>
                  <a:pt x="1449377" y="869042"/>
                </a:cubicBezTo>
                <a:cubicBezTo>
                  <a:pt x="1442620" y="896350"/>
                  <a:pt x="1436103" y="922618"/>
                  <a:pt x="1429067" y="951125"/>
                </a:cubicBezTo>
                <a:cubicBezTo>
                  <a:pt x="1395841" y="948646"/>
                  <a:pt x="1362777" y="947127"/>
                  <a:pt x="1329992" y="943288"/>
                </a:cubicBezTo>
                <a:cubicBezTo>
                  <a:pt x="1312720" y="941249"/>
                  <a:pt x="1304164" y="946047"/>
                  <a:pt x="1297087" y="962479"/>
                </a:cubicBezTo>
                <a:cubicBezTo>
                  <a:pt x="1275737" y="1012057"/>
                  <a:pt x="1275057" y="1011537"/>
                  <a:pt x="1314159" y="1049040"/>
                </a:cubicBezTo>
                <a:cubicBezTo>
                  <a:pt x="1330871" y="1065073"/>
                  <a:pt x="1346864" y="1081865"/>
                  <a:pt x="1364136" y="1099297"/>
                </a:cubicBezTo>
                <a:cubicBezTo>
                  <a:pt x="1349583" y="1121887"/>
                  <a:pt x="1335269" y="1144076"/>
                  <a:pt x="1320356" y="1167146"/>
                </a:cubicBezTo>
                <a:cubicBezTo>
                  <a:pt x="1286692" y="1153272"/>
                  <a:pt x="1254466" y="1140678"/>
                  <a:pt x="1222921" y="1126604"/>
                </a:cubicBezTo>
                <a:cubicBezTo>
                  <a:pt x="1211406" y="1121487"/>
                  <a:pt x="1203889" y="1121607"/>
                  <a:pt x="1195453" y="1131602"/>
                </a:cubicBezTo>
                <a:cubicBezTo>
                  <a:pt x="1182579" y="1146795"/>
                  <a:pt x="1159150" y="1159709"/>
                  <a:pt x="1157231" y="1175662"/>
                </a:cubicBezTo>
                <a:cubicBezTo>
                  <a:pt x="1155192" y="1192654"/>
                  <a:pt x="1172584" y="1212205"/>
                  <a:pt x="1182139" y="1230317"/>
                </a:cubicBezTo>
                <a:cubicBezTo>
                  <a:pt x="1191375" y="1247869"/>
                  <a:pt x="1201450" y="1264981"/>
                  <a:pt x="1211806" y="1283493"/>
                </a:cubicBezTo>
                <a:cubicBezTo>
                  <a:pt x="1189576" y="1301844"/>
                  <a:pt x="1168186" y="1319436"/>
                  <a:pt x="1145596" y="1338068"/>
                </a:cubicBezTo>
                <a:cubicBezTo>
                  <a:pt x="1114330" y="1310280"/>
                  <a:pt x="1084104" y="1283373"/>
                  <a:pt x="1052399" y="1255145"/>
                </a:cubicBezTo>
                <a:cubicBezTo>
                  <a:pt x="1033007" y="1265261"/>
                  <a:pt x="1012777" y="1275096"/>
                  <a:pt x="993545" y="1286531"/>
                </a:cubicBezTo>
                <a:cubicBezTo>
                  <a:pt x="989747" y="1288810"/>
                  <a:pt x="987708" y="1297686"/>
                  <a:pt x="988388" y="1303084"/>
                </a:cubicBezTo>
                <a:cubicBezTo>
                  <a:pt x="992226" y="1332790"/>
                  <a:pt x="996544" y="1362497"/>
                  <a:pt x="1001982" y="1391923"/>
                </a:cubicBezTo>
                <a:cubicBezTo>
                  <a:pt x="1004741" y="1406796"/>
                  <a:pt x="1001942" y="1414912"/>
                  <a:pt x="985870" y="1419111"/>
                </a:cubicBezTo>
                <a:cubicBezTo>
                  <a:pt x="965479" y="1424468"/>
                  <a:pt x="945847" y="1432704"/>
                  <a:pt x="924577" y="1440181"/>
                </a:cubicBezTo>
                <a:cubicBezTo>
                  <a:pt x="907065" y="1408116"/>
                  <a:pt x="889953" y="1377370"/>
                  <a:pt x="873560" y="1346224"/>
                </a:cubicBezTo>
                <a:cubicBezTo>
                  <a:pt x="868283" y="1336188"/>
                  <a:pt x="863125" y="1332230"/>
                  <a:pt x="850451" y="1334229"/>
                </a:cubicBezTo>
                <a:cubicBezTo>
                  <a:pt x="791878" y="1343425"/>
                  <a:pt x="791798" y="1342826"/>
                  <a:pt x="782122" y="1400039"/>
                </a:cubicBezTo>
                <a:cubicBezTo>
                  <a:pt x="779364" y="1416472"/>
                  <a:pt x="777564" y="1433144"/>
                  <a:pt x="773126" y="1449097"/>
                </a:cubicBezTo>
                <a:cubicBezTo>
                  <a:pt x="771647" y="1454494"/>
                  <a:pt x="763571" y="1461291"/>
                  <a:pt x="758054" y="1461731"/>
                </a:cubicBezTo>
                <a:cubicBezTo>
                  <a:pt x="738182" y="1463250"/>
                  <a:pt x="718111" y="1461811"/>
                  <a:pt x="698160" y="1462531"/>
                </a:cubicBezTo>
                <a:cubicBezTo>
                  <a:pt x="687086" y="1462931"/>
                  <a:pt x="683327" y="1458492"/>
                  <a:pt x="681648" y="1447937"/>
                </a:cubicBezTo>
                <a:cubicBezTo>
                  <a:pt x="677130" y="1419670"/>
                  <a:pt x="670853" y="1391683"/>
                  <a:pt x="666255" y="1363456"/>
                </a:cubicBezTo>
                <a:cubicBezTo>
                  <a:pt x="664216" y="1350822"/>
                  <a:pt x="660418" y="1343185"/>
                  <a:pt x="645585" y="1342505"/>
                </a:cubicBezTo>
                <a:cubicBezTo>
                  <a:pt x="627074" y="1341706"/>
                  <a:pt x="604763" y="1330711"/>
                  <a:pt x="591330" y="1337828"/>
                </a:cubicBezTo>
                <a:cubicBezTo>
                  <a:pt x="577016" y="1345424"/>
                  <a:pt x="570899" y="1368853"/>
                  <a:pt x="561703" y="1385606"/>
                </a:cubicBezTo>
                <a:cubicBezTo>
                  <a:pt x="552148" y="1403038"/>
                  <a:pt x="543112" y="1420790"/>
                  <a:pt x="533037" y="1439901"/>
                </a:cubicBezTo>
                <a:cubicBezTo>
                  <a:pt x="505609" y="1430585"/>
                  <a:pt x="478861" y="1421509"/>
                  <a:pt x="451393" y="1412194"/>
                </a:cubicBezTo>
                <a:cubicBezTo>
                  <a:pt x="456391" y="1376850"/>
                  <a:pt x="460630" y="1343225"/>
                  <a:pt x="466107" y="1309800"/>
                </a:cubicBezTo>
                <a:cubicBezTo>
                  <a:pt x="468266" y="1296607"/>
                  <a:pt x="465347" y="1288770"/>
                  <a:pt x="452433" y="1283333"/>
                </a:cubicBezTo>
                <a:cubicBezTo>
                  <a:pt x="435401" y="1276136"/>
                  <a:pt x="418169" y="1259064"/>
                  <a:pt x="402816" y="1260943"/>
                </a:cubicBezTo>
                <a:cubicBezTo>
                  <a:pt x="387543" y="1262822"/>
                  <a:pt x="374349" y="1282693"/>
                  <a:pt x="360555" y="1295047"/>
                </a:cubicBezTo>
                <a:cubicBezTo>
                  <a:pt x="345762" y="1308321"/>
                  <a:pt x="331289" y="1322035"/>
                  <a:pt x="316375" y="1335869"/>
                </a:cubicBezTo>
                <a:cubicBezTo>
                  <a:pt x="311658" y="1332710"/>
                  <a:pt x="307779" y="1330231"/>
                  <a:pt x="304061" y="1327512"/>
                </a:cubicBezTo>
                <a:cubicBezTo>
                  <a:pt x="285310" y="1313719"/>
                  <a:pt x="266598" y="1299885"/>
                  <a:pt x="245928" y="1284572"/>
                </a:cubicBezTo>
                <a:cubicBezTo>
                  <a:pt x="262080" y="1254426"/>
                  <a:pt x="277633" y="1224600"/>
                  <a:pt x="294066" y="1195253"/>
                </a:cubicBezTo>
                <a:cubicBezTo>
                  <a:pt x="299703" y="1185178"/>
                  <a:pt x="300822" y="1178061"/>
                  <a:pt x="291227" y="1169465"/>
                </a:cubicBezTo>
                <a:cubicBezTo>
                  <a:pt x="276474" y="1156231"/>
                  <a:pt x="264999" y="1133601"/>
                  <a:pt x="248567" y="1129603"/>
                </a:cubicBezTo>
                <a:cubicBezTo>
                  <a:pt x="233333" y="1125885"/>
                  <a:pt x="213422" y="1141478"/>
                  <a:pt x="195511" y="1148315"/>
                </a:cubicBezTo>
                <a:cubicBezTo>
                  <a:pt x="178199" y="1154911"/>
                  <a:pt x="158328" y="1169505"/>
                  <a:pt x="144094" y="1165307"/>
                </a:cubicBezTo>
                <a:cubicBezTo>
                  <a:pt x="129981" y="1161149"/>
                  <a:pt x="121465" y="1137959"/>
                  <a:pt x="110670" y="1122966"/>
                </a:cubicBezTo>
                <a:cubicBezTo>
                  <a:pt x="105272" y="1115449"/>
                  <a:pt x="100274" y="1107693"/>
                  <a:pt x="93917" y="1098257"/>
                </a:cubicBezTo>
                <a:cubicBezTo>
                  <a:pt x="118626" y="1075348"/>
                  <a:pt x="142615" y="1052518"/>
                  <a:pt x="167324" y="1030409"/>
                </a:cubicBezTo>
                <a:cubicBezTo>
                  <a:pt x="175600" y="1022972"/>
                  <a:pt x="180198" y="1017174"/>
                  <a:pt x="173681" y="1005500"/>
                </a:cubicBezTo>
                <a:cubicBezTo>
                  <a:pt x="163725" y="987628"/>
                  <a:pt x="160287" y="960880"/>
                  <a:pt x="145654" y="952284"/>
                </a:cubicBezTo>
                <a:cubicBezTo>
                  <a:pt x="130980" y="943688"/>
                  <a:pt x="105912" y="952284"/>
                  <a:pt x="85481" y="954163"/>
                </a:cubicBezTo>
                <a:cubicBezTo>
                  <a:pt x="33905" y="958881"/>
                  <a:pt x="33905" y="959041"/>
                  <a:pt x="21550" y="909144"/>
                </a:cubicBezTo>
                <a:cubicBezTo>
                  <a:pt x="12754" y="873600"/>
                  <a:pt x="12754" y="873600"/>
                  <a:pt x="44740" y="857848"/>
                </a:cubicBezTo>
                <a:cubicBezTo>
                  <a:pt x="62651" y="849012"/>
                  <a:pt x="80244" y="839416"/>
                  <a:pt x="98595" y="831619"/>
                </a:cubicBezTo>
                <a:cubicBezTo>
                  <a:pt x="110910" y="826382"/>
                  <a:pt x="115027" y="819545"/>
                  <a:pt x="113708" y="805831"/>
                </a:cubicBezTo>
                <a:cubicBezTo>
                  <a:pt x="108031" y="747778"/>
                  <a:pt x="108510" y="747698"/>
                  <a:pt x="51377" y="732585"/>
                </a:cubicBezTo>
                <a:cubicBezTo>
                  <a:pt x="34704" y="728147"/>
                  <a:pt x="18032" y="723749"/>
                  <a:pt x="0" y="718991"/>
                </a:cubicBezTo>
                <a:cubicBezTo>
                  <a:pt x="1640" y="693563"/>
                  <a:pt x="2479" y="669054"/>
                  <a:pt x="5317" y="644745"/>
                </a:cubicBezTo>
                <a:cubicBezTo>
                  <a:pt x="5877" y="639987"/>
                  <a:pt x="13474" y="633030"/>
                  <a:pt x="18632" y="632231"/>
                </a:cubicBezTo>
                <a:cubicBezTo>
                  <a:pt x="46259" y="627953"/>
                  <a:pt x="74086" y="624874"/>
                  <a:pt x="101914" y="622195"/>
                </a:cubicBezTo>
                <a:cubicBezTo>
                  <a:pt x="112789" y="621156"/>
                  <a:pt x="119106" y="617437"/>
                  <a:pt x="119905" y="605723"/>
                </a:cubicBezTo>
                <a:cubicBezTo>
                  <a:pt x="120345" y="599166"/>
                  <a:pt x="122464" y="592689"/>
                  <a:pt x="123984" y="586212"/>
                </a:cubicBezTo>
                <a:cubicBezTo>
                  <a:pt x="133899" y="543391"/>
                  <a:pt x="133859" y="543471"/>
                  <a:pt x="96396" y="519162"/>
                </a:cubicBezTo>
                <a:cubicBezTo>
                  <a:pt x="78604" y="507608"/>
                  <a:pt x="61052" y="495653"/>
                  <a:pt x="42381" y="483219"/>
                </a:cubicBezTo>
                <a:cubicBezTo>
                  <a:pt x="53496" y="456671"/>
                  <a:pt x="64171" y="431083"/>
                  <a:pt x="75605" y="403616"/>
                </a:cubicBezTo>
                <a:cubicBezTo>
                  <a:pt x="106592" y="410572"/>
                  <a:pt x="137017" y="416889"/>
                  <a:pt x="167124" y="424406"/>
                </a:cubicBezTo>
                <a:cubicBezTo>
                  <a:pt x="178439" y="427244"/>
                  <a:pt x="185315" y="425925"/>
                  <a:pt x="191393" y="414890"/>
                </a:cubicBezTo>
                <a:cubicBezTo>
                  <a:pt x="201268" y="396858"/>
                  <a:pt x="221859" y="379586"/>
                  <a:pt x="221379" y="362474"/>
                </a:cubicBezTo>
                <a:cubicBezTo>
                  <a:pt x="220899" y="345362"/>
                  <a:pt x="200228" y="328690"/>
                  <a:pt x="188194" y="312017"/>
                </a:cubicBezTo>
                <a:cubicBezTo>
                  <a:pt x="179198" y="299583"/>
                  <a:pt x="169842" y="287468"/>
                  <a:pt x="159447" y="273595"/>
                </a:cubicBezTo>
                <a:cubicBezTo>
                  <a:pt x="168963" y="262880"/>
                  <a:pt x="178478" y="252125"/>
                  <a:pt x="187954" y="241330"/>
                </a:cubicBezTo>
                <a:cubicBezTo>
                  <a:pt x="197190" y="230854"/>
                  <a:pt x="206306" y="220299"/>
                  <a:pt x="216541" y="208585"/>
                </a:cubicBezTo>
                <a:cubicBezTo>
                  <a:pt x="242369" y="224697"/>
                  <a:pt x="268318" y="239490"/>
                  <a:pt x="292626" y="256562"/>
                </a:cubicBezTo>
                <a:cubicBezTo>
                  <a:pt x="306820" y="266518"/>
                  <a:pt x="317415" y="265799"/>
                  <a:pt x="328450" y="253604"/>
                </a:cubicBezTo>
                <a:cubicBezTo>
                  <a:pt x="329329" y="252604"/>
                  <a:pt x="330529" y="251925"/>
                  <a:pt x="331568" y="251085"/>
                </a:cubicBezTo>
                <a:cubicBezTo>
                  <a:pt x="372470" y="218620"/>
                  <a:pt x="372510" y="218580"/>
                  <a:pt x="356237" y="167883"/>
                </a:cubicBezTo>
                <a:cubicBezTo>
                  <a:pt x="350360" y="149571"/>
                  <a:pt x="344323" y="131340"/>
                  <a:pt x="337926" y="111789"/>
                </a:cubicBezTo>
                <a:cubicBezTo>
                  <a:pt x="362954" y="97356"/>
                  <a:pt x="387543" y="83202"/>
                  <a:pt x="412851" y="68609"/>
                </a:cubicBezTo>
                <a:cubicBezTo>
                  <a:pt x="433362" y="93877"/>
                  <a:pt x="453872" y="118306"/>
                  <a:pt x="473304" y="143574"/>
                </a:cubicBezTo>
                <a:cubicBezTo>
                  <a:pt x="480621" y="153010"/>
                  <a:pt x="487057" y="155449"/>
                  <a:pt x="498292" y="150451"/>
                </a:cubicBezTo>
                <a:cubicBezTo>
                  <a:pt x="517004" y="142095"/>
                  <a:pt x="543671" y="140496"/>
                  <a:pt x="553587" y="126542"/>
                </a:cubicBezTo>
                <a:cubicBezTo>
                  <a:pt x="563502" y="112628"/>
                  <a:pt x="557065" y="87000"/>
                  <a:pt x="557465" y="66490"/>
                </a:cubicBezTo>
                <a:cubicBezTo>
                  <a:pt x="557745" y="50617"/>
                  <a:pt x="557505" y="34744"/>
                  <a:pt x="557505" y="18751"/>
                </a:cubicBezTo>
                <a:cubicBezTo>
                  <a:pt x="585692" y="12234"/>
                  <a:pt x="612000" y="6117"/>
                  <a:pt x="638348" y="0"/>
                </a:cubicBezTo>
                <a:close/>
              </a:path>
            </a:pathLst>
          </a:custGeom>
          <a:solidFill>
            <a:schemeClr val="accent1"/>
          </a:solidFill>
          <a:ln w="87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Freeform: Shape 453">
            <a:extLst>
              <a:ext uri="{FF2B5EF4-FFF2-40B4-BE49-F238E27FC236}">
                <a16:creationId xmlns:a16="http://schemas.microsoft.com/office/drawing/2014/main" id="{CA91EC0F-0236-4383-9098-5B2DA570CE1B}"/>
              </a:ext>
            </a:extLst>
          </p:cNvPr>
          <p:cNvSpPr/>
          <p:nvPr/>
        </p:nvSpPr>
        <p:spPr>
          <a:xfrm>
            <a:off x="1909903" y="5306280"/>
            <a:ext cx="394990" cy="394673"/>
          </a:xfrm>
          <a:custGeom>
            <a:avLst/>
            <a:gdLst>
              <a:gd name="connsiteX0" fmla="*/ 1506364 w 2562218"/>
              <a:gd name="connsiteY0" fmla="*/ 1318537 h 2560160"/>
              <a:gd name="connsiteX1" fmla="*/ 1501790 w 2562218"/>
              <a:gd name="connsiteY1" fmla="*/ 1348793 h 2560160"/>
              <a:gd name="connsiteX2" fmla="*/ 1371051 w 2562218"/>
              <a:gd name="connsiteY2" fmla="*/ 1492991 h 2560160"/>
              <a:gd name="connsiteX3" fmla="*/ 1319564 w 2562218"/>
              <a:gd name="connsiteY3" fmla="*/ 1503386 h 2560160"/>
              <a:gd name="connsiteX4" fmla="*/ 1319564 w 2562218"/>
              <a:gd name="connsiteY4" fmla="*/ 1976337 h 2560160"/>
              <a:gd name="connsiteX5" fmla="*/ 1422210 w 2562218"/>
              <a:gd name="connsiteY5" fmla="*/ 1965990 h 2560160"/>
              <a:gd name="connsiteX6" fmla="*/ 1970307 w 2562218"/>
              <a:gd name="connsiteY6" fmla="*/ 1404015 h 2560160"/>
              <a:gd name="connsiteX7" fmla="*/ 1977849 w 2562218"/>
              <a:gd name="connsiteY7" fmla="*/ 1318537 h 2560160"/>
              <a:gd name="connsiteX8" fmla="*/ 584367 w 2562218"/>
              <a:gd name="connsiteY8" fmla="*/ 1318537 h 2560160"/>
              <a:gd name="connsiteX9" fmla="*/ 591910 w 2562218"/>
              <a:gd name="connsiteY9" fmla="*/ 1404015 h 2560160"/>
              <a:gd name="connsiteX10" fmla="*/ 1140007 w 2562218"/>
              <a:gd name="connsiteY10" fmla="*/ 1965990 h 2560160"/>
              <a:gd name="connsiteX11" fmla="*/ 1242652 w 2562218"/>
              <a:gd name="connsiteY11" fmla="*/ 1976337 h 2560160"/>
              <a:gd name="connsiteX12" fmla="*/ 1242652 w 2562218"/>
              <a:gd name="connsiteY12" fmla="*/ 1503386 h 2560160"/>
              <a:gd name="connsiteX13" fmla="*/ 1191166 w 2562218"/>
              <a:gd name="connsiteY13" fmla="*/ 1492991 h 2560160"/>
              <a:gd name="connsiteX14" fmla="*/ 1060427 w 2562218"/>
              <a:gd name="connsiteY14" fmla="*/ 1348793 h 2560160"/>
              <a:gd name="connsiteX15" fmla="*/ 1055852 w 2562218"/>
              <a:gd name="connsiteY15" fmla="*/ 1318537 h 2560160"/>
              <a:gd name="connsiteX16" fmla="*/ 1281108 w 2562218"/>
              <a:gd name="connsiteY16" fmla="*/ 1121883 h 2560160"/>
              <a:gd name="connsiteX17" fmla="*/ 1122911 w 2562218"/>
              <a:gd name="connsiteY17" fmla="*/ 1280080 h 2560160"/>
              <a:gd name="connsiteX18" fmla="*/ 1281108 w 2562218"/>
              <a:gd name="connsiteY18" fmla="*/ 1438277 h 2560160"/>
              <a:gd name="connsiteX19" fmla="*/ 1439305 w 2562218"/>
              <a:gd name="connsiteY19" fmla="*/ 1280080 h 2560160"/>
              <a:gd name="connsiteX20" fmla="*/ 1281108 w 2562218"/>
              <a:gd name="connsiteY20" fmla="*/ 1121883 h 2560160"/>
              <a:gd name="connsiteX21" fmla="*/ 1319564 w 2562218"/>
              <a:gd name="connsiteY21" fmla="*/ 583823 h 2560160"/>
              <a:gd name="connsiteX22" fmla="*/ 1319564 w 2562218"/>
              <a:gd name="connsiteY22" fmla="*/ 1056774 h 2560160"/>
              <a:gd name="connsiteX23" fmla="*/ 1371051 w 2562218"/>
              <a:gd name="connsiteY23" fmla="*/ 1067169 h 2560160"/>
              <a:gd name="connsiteX24" fmla="*/ 1501790 w 2562218"/>
              <a:gd name="connsiteY24" fmla="*/ 1211367 h 2560160"/>
              <a:gd name="connsiteX25" fmla="*/ 1506364 w 2562218"/>
              <a:gd name="connsiteY25" fmla="*/ 1241625 h 2560160"/>
              <a:gd name="connsiteX26" fmla="*/ 1977849 w 2562218"/>
              <a:gd name="connsiteY26" fmla="*/ 1241625 h 2560160"/>
              <a:gd name="connsiteX27" fmla="*/ 1970307 w 2562218"/>
              <a:gd name="connsiteY27" fmla="*/ 1156145 h 2560160"/>
              <a:gd name="connsiteX28" fmla="*/ 1422210 w 2562218"/>
              <a:gd name="connsiteY28" fmla="*/ 594170 h 2560160"/>
              <a:gd name="connsiteX29" fmla="*/ 1242652 w 2562218"/>
              <a:gd name="connsiteY29" fmla="*/ 583823 h 2560160"/>
              <a:gd name="connsiteX30" fmla="*/ 1140007 w 2562218"/>
              <a:gd name="connsiteY30" fmla="*/ 594170 h 2560160"/>
              <a:gd name="connsiteX31" fmla="*/ 591910 w 2562218"/>
              <a:gd name="connsiteY31" fmla="*/ 1156145 h 2560160"/>
              <a:gd name="connsiteX32" fmla="*/ 584367 w 2562218"/>
              <a:gd name="connsiteY32" fmla="*/ 1241625 h 2560160"/>
              <a:gd name="connsiteX33" fmla="*/ 1055852 w 2562218"/>
              <a:gd name="connsiteY33" fmla="*/ 1241625 h 2560160"/>
              <a:gd name="connsiteX34" fmla="*/ 1060427 w 2562218"/>
              <a:gd name="connsiteY34" fmla="*/ 1211367 h 2560160"/>
              <a:gd name="connsiteX35" fmla="*/ 1191166 w 2562218"/>
              <a:gd name="connsiteY35" fmla="*/ 1067169 h 2560160"/>
              <a:gd name="connsiteX36" fmla="*/ 1242652 w 2562218"/>
              <a:gd name="connsiteY36" fmla="*/ 1056774 h 2560160"/>
              <a:gd name="connsiteX37" fmla="*/ 1224583 w 2562218"/>
              <a:gd name="connsiteY37" fmla="*/ 861 h 2560160"/>
              <a:gd name="connsiteX38" fmla="*/ 1275519 w 2562218"/>
              <a:gd name="connsiteY38" fmla="*/ 42161 h 2560160"/>
              <a:gd name="connsiteX39" fmla="*/ 1325768 w 2562218"/>
              <a:gd name="connsiteY39" fmla="*/ 218379 h 2560160"/>
              <a:gd name="connsiteX40" fmla="*/ 1453805 w 2562218"/>
              <a:gd name="connsiteY40" fmla="*/ 290657 h 2560160"/>
              <a:gd name="connsiteX41" fmla="*/ 1495105 w 2562218"/>
              <a:gd name="connsiteY41" fmla="*/ 254863 h 2560160"/>
              <a:gd name="connsiteX42" fmla="*/ 1591474 w 2562218"/>
              <a:gd name="connsiteY42" fmla="*/ 91723 h 2560160"/>
              <a:gd name="connsiteX43" fmla="*/ 1669259 w 2562218"/>
              <a:gd name="connsiteY43" fmla="*/ 59371 h 2560160"/>
              <a:gd name="connsiteX44" fmla="*/ 1746353 w 2562218"/>
              <a:gd name="connsiteY44" fmla="*/ 183962 h 2560160"/>
              <a:gd name="connsiteX45" fmla="*/ 1727078 w 2562218"/>
              <a:gd name="connsiteY45" fmla="*/ 340909 h 2560160"/>
              <a:gd name="connsiteX46" fmla="*/ 1727078 w 2562218"/>
              <a:gd name="connsiteY46" fmla="*/ 357429 h 2560160"/>
              <a:gd name="connsiteX47" fmla="*/ 1866815 w 2562218"/>
              <a:gd name="connsiteY47" fmla="*/ 419381 h 2560160"/>
              <a:gd name="connsiteX48" fmla="*/ 2020320 w 2562218"/>
              <a:gd name="connsiteY48" fmla="*/ 304425 h 2560160"/>
              <a:gd name="connsiteX49" fmla="*/ 2113243 w 2562218"/>
              <a:gd name="connsiteY49" fmla="*/ 305802 h 2560160"/>
              <a:gd name="connsiteX50" fmla="*/ 2127702 w 2562218"/>
              <a:gd name="connsiteY50" fmla="*/ 318193 h 2560160"/>
              <a:gd name="connsiteX51" fmla="*/ 2143534 w 2562218"/>
              <a:gd name="connsiteY51" fmla="*/ 424197 h 2560160"/>
              <a:gd name="connsiteX52" fmla="*/ 2058865 w 2562218"/>
              <a:gd name="connsiteY52" fmla="*/ 574947 h 2560160"/>
              <a:gd name="connsiteX53" fmla="*/ 2070569 w 2562218"/>
              <a:gd name="connsiteY53" fmla="*/ 672693 h 2560160"/>
              <a:gd name="connsiteX54" fmla="*/ 2160053 w 2562218"/>
              <a:gd name="connsiteY54" fmla="*/ 708487 h 2560160"/>
              <a:gd name="connsiteX55" fmla="*/ 2341091 w 2562218"/>
              <a:gd name="connsiteY55" fmla="*/ 660993 h 2560160"/>
              <a:gd name="connsiteX56" fmla="*/ 2418189 w 2562218"/>
              <a:gd name="connsiteY56" fmla="*/ 690590 h 2560160"/>
              <a:gd name="connsiteX57" fmla="*/ 2441592 w 2562218"/>
              <a:gd name="connsiteY57" fmla="*/ 736710 h 2560160"/>
              <a:gd name="connsiteX58" fmla="*/ 2422317 w 2562218"/>
              <a:gd name="connsiteY58" fmla="*/ 804855 h 2560160"/>
              <a:gd name="connsiteX59" fmla="*/ 2267439 w 2562218"/>
              <a:gd name="connsiteY59" fmla="*/ 928073 h 2560160"/>
              <a:gd name="connsiteX60" fmla="*/ 2239903 w 2562218"/>
              <a:gd name="connsiteY60" fmla="*/ 1003103 h 2560160"/>
              <a:gd name="connsiteX61" fmla="*/ 2248164 w 2562218"/>
              <a:gd name="connsiteY61" fmla="*/ 1033390 h 2560160"/>
              <a:gd name="connsiteX62" fmla="*/ 2311490 w 2562218"/>
              <a:gd name="connsiteY62" fmla="*/ 1087771 h 2560160"/>
              <a:gd name="connsiteX63" fmla="*/ 2498725 w 2562218"/>
              <a:gd name="connsiteY63" fmla="*/ 1113239 h 2560160"/>
              <a:gd name="connsiteX64" fmla="*/ 2559299 w 2562218"/>
              <a:gd name="connsiteY64" fmla="*/ 1173127 h 2560160"/>
              <a:gd name="connsiteX65" fmla="*/ 2561364 w 2562218"/>
              <a:gd name="connsiteY65" fmla="*/ 1226818 h 2560160"/>
              <a:gd name="connsiteX66" fmla="*/ 2517309 w 2562218"/>
              <a:gd name="connsiteY66" fmla="*/ 1278444 h 2560160"/>
              <a:gd name="connsiteX67" fmla="*/ 2341091 w 2562218"/>
              <a:gd name="connsiteY67" fmla="*/ 1328693 h 2560160"/>
              <a:gd name="connsiteX68" fmla="*/ 2269503 w 2562218"/>
              <a:gd name="connsiteY68" fmla="*/ 1447778 h 2560160"/>
              <a:gd name="connsiteX69" fmla="*/ 2305984 w 2562218"/>
              <a:gd name="connsiteY69" fmla="*/ 1495966 h 2560160"/>
              <a:gd name="connsiteX70" fmla="*/ 2467747 w 2562218"/>
              <a:gd name="connsiteY70" fmla="*/ 1590957 h 2560160"/>
              <a:gd name="connsiteX71" fmla="*/ 2502854 w 2562218"/>
              <a:gd name="connsiteY71" fmla="*/ 1672871 h 2560160"/>
              <a:gd name="connsiteX72" fmla="*/ 2501476 w 2562218"/>
              <a:gd name="connsiteY72" fmla="*/ 1681132 h 2560160"/>
              <a:gd name="connsiteX73" fmla="*/ 2404421 w 2562218"/>
              <a:gd name="connsiteY73" fmla="*/ 1750655 h 2560160"/>
              <a:gd name="connsiteX74" fmla="*/ 2235083 w 2562218"/>
              <a:gd name="connsiteY74" fmla="*/ 1729316 h 2560160"/>
              <a:gd name="connsiteX75" fmla="*/ 2149727 w 2562218"/>
              <a:gd name="connsiteY75" fmla="*/ 1773372 h 2560160"/>
              <a:gd name="connsiteX76" fmla="*/ 2148350 w 2562218"/>
              <a:gd name="connsiteY76" fmla="*/ 1875247 h 2560160"/>
              <a:gd name="connsiteX77" fmla="*/ 2257800 w 2562218"/>
              <a:gd name="connsiteY77" fmla="*/ 2019800 h 2560160"/>
              <a:gd name="connsiteX78" fmla="*/ 2257800 w 2562218"/>
              <a:gd name="connsiteY78" fmla="*/ 2114104 h 2560160"/>
              <a:gd name="connsiteX79" fmla="*/ 2253671 w 2562218"/>
              <a:gd name="connsiteY79" fmla="*/ 2118923 h 2560160"/>
              <a:gd name="connsiteX80" fmla="*/ 2135273 w 2562218"/>
              <a:gd name="connsiteY80" fmla="*/ 2142327 h 2560160"/>
              <a:gd name="connsiteX81" fmla="*/ 1988655 w 2562218"/>
              <a:gd name="connsiteY81" fmla="*/ 2059726 h 2560160"/>
              <a:gd name="connsiteX82" fmla="*/ 1888154 w 2562218"/>
              <a:gd name="connsiteY82" fmla="*/ 2074181 h 2560160"/>
              <a:gd name="connsiteX83" fmla="*/ 1855802 w 2562218"/>
              <a:gd name="connsiteY83" fmla="*/ 2165043 h 2560160"/>
              <a:gd name="connsiteX84" fmla="*/ 1903296 w 2562218"/>
              <a:gd name="connsiteY84" fmla="*/ 2348145 h 2560160"/>
              <a:gd name="connsiteX85" fmla="*/ 1876451 w 2562218"/>
              <a:gd name="connsiteY85" fmla="*/ 2416981 h 2560160"/>
              <a:gd name="connsiteX86" fmla="*/ 1828266 w 2562218"/>
              <a:gd name="connsiteY86" fmla="*/ 2441762 h 2560160"/>
              <a:gd name="connsiteX87" fmla="*/ 1755992 w 2562218"/>
              <a:gd name="connsiteY87" fmla="*/ 2421801 h 2560160"/>
              <a:gd name="connsiteX88" fmla="*/ 1642413 w 2562218"/>
              <a:gd name="connsiteY88" fmla="*/ 2277935 h 2560160"/>
              <a:gd name="connsiteX89" fmla="*/ 1495792 w 2562218"/>
              <a:gd name="connsiteY89" fmla="*/ 2265544 h 2560160"/>
              <a:gd name="connsiteX90" fmla="*/ 1476518 w 2562218"/>
              <a:gd name="connsiteY90" fmla="*/ 2304090 h 2560160"/>
              <a:gd name="connsiteX91" fmla="*/ 1450363 w 2562218"/>
              <a:gd name="connsiteY91" fmla="*/ 2493388 h 2560160"/>
              <a:gd name="connsiteX92" fmla="*/ 1400801 w 2562218"/>
              <a:gd name="connsiteY92" fmla="*/ 2560160 h 2560160"/>
              <a:gd name="connsiteX93" fmla="*/ 1317510 w 2562218"/>
              <a:gd name="connsiteY93" fmla="*/ 2560160 h 2560160"/>
              <a:gd name="connsiteX94" fmla="*/ 1281026 w 2562218"/>
              <a:gd name="connsiteY94" fmla="*/ 2509221 h 2560160"/>
              <a:gd name="connsiteX95" fmla="*/ 1229399 w 2562218"/>
              <a:gd name="connsiteY95" fmla="*/ 2326806 h 2560160"/>
              <a:gd name="connsiteX96" fmla="*/ 1168138 w 2562218"/>
              <a:gd name="connsiteY96" fmla="*/ 2273115 h 2560160"/>
              <a:gd name="connsiteX97" fmla="*/ 1130966 w 2562218"/>
              <a:gd name="connsiteY97" fmla="*/ 2268986 h 2560160"/>
              <a:gd name="connsiteX98" fmla="*/ 1067636 w 2562218"/>
              <a:gd name="connsiteY98" fmla="*/ 2304090 h 2560160"/>
              <a:gd name="connsiteX99" fmla="*/ 1051804 w 2562218"/>
              <a:gd name="connsiteY99" fmla="*/ 2330935 h 2560160"/>
              <a:gd name="connsiteX100" fmla="*/ 965074 w 2562218"/>
              <a:gd name="connsiteY100" fmla="*/ 2477556 h 2560160"/>
              <a:gd name="connsiteX101" fmla="*/ 899680 w 2562218"/>
              <a:gd name="connsiteY101" fmla="*/ 2504401 h 2560160"/>
              <a:gd name="connsiteX102" fmla="*/ 846676 w 2562218"/>
              <a:gd name="connsiteY102" fmla="*/ 2486504 h 2560160"/>
              <a:gd name="connsiteX103" fmla="*/ 810883 w 2562218"/>
              <a:gd name="connsiteY103" fmla="*/ 2419733 h 2560160"/>
              <a:gd name="connsiteX104" fmla="*/ 833595 w 2562218"/>
              <a:gd name="connsiteY104" fmla="*/ 2231815 h 2560160"/>
              <a:gd name="connsiteX105" fmla="*/ 781969 w 2562218"/>
              <a:gd name="connsiteY105" fmla="*/ 2144391 h 2560160"/>
              <a:gd name="connsiteX106" fmla="*/ 686291 w 2562218"/>
              <a:gd name="connsiteY106" fmla="*/ 2149211 h 2560160"/>
              <a:gd name="connsiteX107" fmla="*/ 552061 w 2562218"/>
              <a:gd name="connsiteY107" fmla="*/ 2251089 h 2560160"/>
              <a:gd name="connsiteX108" fmla="*/ 432976 w 2562218"/>
              <a:gd name="connsiteY108" fmla="*/ 2244205 h 2560160"/>
              <a:gd name="connsiteX109" fmla="*/ 422650 w 2562218"/>
              <a:gd name="connsiteY109" fmla="*/ 2233879 h 2560160"/>
              <a:gd name="connsiteX110" fmla="*/ 412327 w 2562218"/>
              <a:gd name="connsiteY110" fmla="*/ 2151275 h 2560160"/>
              <a:gd name="connsiteX111" fmla="*/ 501812 w 2562218"/>
              <a:gd name="connsiteY111" fmla="*/ 1991577 h 2560160"/>
              <a:gd name="connsiteX112" fmla="*/ 516954 w 2562218"/>
              <a:gd name="connsiteY112" fmla="*/ 1942706 h 2560160"/>
              <a:gd name="connsiteX113" fmla="*/ 396491 w 2562218"/>
              <a:gd name="connsiteY113" fmla="*/ 1856663 h 2560160"/>
              <a:gd name="connsiteX114" fmla="*/ 211325 w 2562218"/>
              <a:gd name="connsiteY114" fmla="*/ 1904847 h 2560160"/>
              <a:gd name="connsiteX115" fmla="*/ 152128 w 2562218"/>
              <a:gd name="connsiteY115" fmla="*/ 1884886 h 2560160"/>
              <a:gd name="connsiteX116" fmla="*/ 122527 w 2562218"/>
              <a:gd name="connsiteY116" fmla="*/ 1832569 h 2560160"/>
              <a:gd name="connsiteX117" fmla="*/ 142492 w 2562218"/>
              <a:gd name="connsiteY117" fmla="*/ 1755475 h 2560160"/>
              <a:gd name="connsiteX118" fmla="*/ 279474 w 2562218"/>
              <a:gd name="connsiteY118" fmla="*/ 1646716 h 2560160"/>
              <a:gd name="connsiteX119" fmla="*/ 315955 w 2562218"/>
              <a:gd name="connsiteY119" fmla="*/ 1535889 h 2560160"/>
              <a:gd name="connsiteX120" fmla="*/ 242303 w 2562218"/>
              <a:gd name="connsiteY120" fmla="*/ 1473936 h 2560160"/>
              <a:gd name="connsiteX121" fmla="*/ 69523 w 2562218"/>
              <a:gd name="connsiteY121" fmla="*/ 1450533 h 2560160"/>
              <a:gd name="connsiteX122" fmla="*/ 1378 w 2562218"/>
              <a:gd name="connsiteY122" fmla="*/ 1402349 h 2560160"/>
              <a:gd name="connsiteX123" fmla="*/ 0 w 2562218"/>
              <a:gd name="connsiteY123" fmla="*/ 1316993 h 2560160"/>
              <a:gd name="connsiteX124" fmla="*/ 50253 w 2562218"/>
              <a:gd name="connsiteY124" fmla="*/ 1280509 h 2560160"/>
              <a:gd name="connsiteX125" fmla="*/ 226470 w 2562218"/>
              <a:gd name="connsiteY125" fmla="*/ 1230947 h 2560160"/>
              <a:gd name="connsiteX126" fmla="*/ 287045 w 2562218"/>
              <a:gd name="connsiteY126" fmla="*/ 1163488 h 2560160"/>
              <a:gd name="connsiteX127" fmla="*/ 290487 w 2562218"/>
              <a:gd name="connsiteY127" fmla="*/ 1134578 h 2560160"/>
              <a:gd name="connsiteX128" fmla="*/ 252629 w 2562218"/>
              <a:gd name="connsiteY128" fmla="*/ 1064368 h 2560160"/>
              <a:gd name="connsiteX129" fmla="*/ 92930 w 2562218"/>
              <a:gd name="connsiteY129" fmla="*/ 970751 h 2560160"/>
              <a:gd name="connsiteX130" fmla="*/ 58511 w 2562218"/>
              <a:gd name="connsiteY130" fmla="*/ 886773 h 2560160"/>
              <a:gd name="connsiteX131" fmla="*/ 61953 w 2562218"/>
              <a:gd name="connsiteY131" fmla="*/ 875069 h 2560160"/>
              <a:gd name="connsiteX132" fmla="*/ 152815 w 2562218"/>
              <a:gd name="connsiteY132" fmla="*/ 812430 h 2560160"/>
              <a:gd name="connsiteX133" fmla="*/ 322152 w 2562218"/>
              <a:gd name="connsiteY133" fmla="*/ 831704 h 2560160"/>
              <a:gd name="connsiteX134" fmla="*/ 408885 w 2562218"/>
              <a:gd name="connsiteY134" fmla="*/ 791778 h 2560160"/>
              <a:gd name="connsiteX135" fmla="*/ 402001 w 2562218"/>
              <a:gd name="connsiteY135" fmla="*/ 674070 h 2560160"/>
              <a:gd name="connsiteX136" fmla="*/ 296681 w 2562218"/>
              <a:gd name="connsiteY136" fmla="*/ 534333 h 2560160"/>
              <a:gd name="connsiteX137" fmla="*/ 296681 w 2562218"/>
              <a:gd name="connsiteY137" fmla="*/ 456552 h 2560160"/>
              <a:gd name="connsiteX138" fmla="*/ 331100 w 2562218"/>
              <a:gd name="connsiteY138" fmla="*/ 418003 h 2560160"/>
              <a:gd name="connsiteX139" fmla="*/ 404753 w 2562218"/>
              <a:gd name="connsiteY139" fmla="*/ 409742 h 2560160"/>
              <a:gd name="connsiteX140" fmla="*/ 561009 w 2562218"/>
              <a:gd name="connsiteY140" fmla="*/ 497853 h 2560160"/>
              <a:gd name="connsiteX141" fmla="*/ 700746 w 2562218"/>
              <a:gd name="connsiteY141" fmla="*/ 458617 h 2560160"/>
              <a:gd name="connsiteX142" fmla="*/ 704188 w 2562218"/>
              <a:gd name="connsiteY142" fmla="*/ 398042 h 2560160"/>
              <a:gd name="connsiteX143" fmla="*/ 658755 w 2562218"/>
              <a:gd name="connsiteY143" fmla="*/ 222511 h 2560160"/>
              <a:gd name="connsiteX144" fmla="*/ 691798 w 2562218"/>
              <a:gd name="connsiteY144" fmla="*/ 141285 h 2560160"/>
              <a:gd name="connsiteX145" fmla="*/ 717265 w 2562218"/>
              <a:gd name="connsiteY145" fmla="*/ 127517 h 2560160"/>
              <a:gd name="connsiteX146" fmla="*/ 812256 w 2562218"/>
              <a:gd name="connsiteY146" fmla="*/ 150924 h 2560160"/>
              <a:gd name="connsiteX147" fmla="*/ 921706 w 2562218"/>
              <a:gd name="connsiteY147" fmla="*/ 289970 h 2560160"/>
              <a:gd name="connsiteX148" fmla="*/ 1071078 w 2562218"/>
              <a:gd name="connsiteY148" fmla="*/ 289279 h 2560160"/>
              <a:gd name="connsiteX149" fmla="*/ 1088975 w 2562218"/>
              <a:gd name="connsiteY149" fmla="*/ 225953 h 2560160"/>
              <a:gd name="connsiteX150" fmla="*/ 1111005 w 2562218"/>
              <a:gd name="connsiteY150" fmla="*/ 64877 h 2560160"/>
              <a:gd name="connsiteX151" fmla="*/ 1170889 w 2562218"/>
              <a:gd name="connsiteY151" fmla="*/ 2925 h 2560160"/>
              <a:gd name="connsiteX152" fmla="*/ 1224583 w 2562218"/>
              <a:gd name="connsiteY152" fmla="*/ 861 h 256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2562218" h="2560160">
                <a:moveTo>
                  <a:pt x="1506364" y="1318537"/>
                </a:moveTo>
                <a:lnTo>
                  <a:pt x="1501790" y="1348793"/>
                </a:lnTo>
                <a:cubicBezTo>
                  <a:pt x="1481535" y="1413912"/>
                  <a:pt x="1433252" y="1466683"/>
                  <a:pt x="1371051" y="1492991"/>
                </a:cubicBezTo>
                <a:lnTo>
                  <a:pt x="1319564" y="1503386"/>
                </a:lnTo>
                <a:lnTo>
                  <a:pt x="1319564" y="1976337"/>
                </a:lnTo>
                <a:lnTo>
                  <a:pt x="1422210" y="1965990"/>
                </a:lnTo>
                <a:cubicBezTo>
                  <a:pt x="1701369" y="1908865"/>
                  <a:pt x="1920009" y="1685600"/>
                  <a:pt x="1970307" y="1404015"/>
                </a:cubicBezTo>
                <a:lnTo>
                  <a:pt x="1977849" y="1318537"/>
                </a:lnTo>
                <a:close/>
                <a:moveTo>
                  <a:pt x="584367" y="1318537"/>
                </a:moveTo>
                <a:lnTo>
                  <a:pt x="591910" y="1404015"/>
                </a:lnTo>
                <a:cubicBezTo>
                  <a:pt x="642208" y="1685600"/>
                  <a:pt x="860848" y="1908865"/>
                  <a:pt x="1140007" y="1965990"/>
                </a:cubicBezTo>
                <a:lnTo>
                  <a:pt x="1242652" y="1976337"/>
                </a:lnTo>
                <a:lnTo>
                  <a:pt x="1242652" y="1503386"/>
                </a:lnTo>
                <a:lnTo>
                  <a:pt x="1191166" y="1492991"/>
                </a:lnTo>
                <a:cubicBezTo>
                  <a:pt x="1128965" y="1466683"/>
                  <a:pt x="1080681" y="1413912"/>
                  <a:pt x="1060427" y="1348793"/>
                </a:cubicBezTo>
                <a:lnTo>
                  <a:pt x="1055852" y="1318537"/>
                </a:lnTo>
                <a:close/>
                <a:moveTo>
                  <a:pt x="1281108" y="1121883"/>
                </a:moveTo>
                <a:cubicBezTo>
                  <a:pt x="1193738" y="1121883"/>
                  <a:pt x="1122911" y="1192710"/>
                  <a:pt x="1122911" y="1280080"/>
                </a:cubicBezTo>
                <a:cubicBezTo>
                  <a:pt x="1122911" y="1367450"/>
                  <a:pt x="1193738" y="1438277"/>
                  <a:pt x="1281108" y="1438277"/>
                </a:cubicBezTo>
                <a:cubicBezTo>
                  <a:pt x="1368478" y="1438277"/>
                  <a:pt x="1439305" y="1367450"/>
                  <a:pt x="1439305" y="1280080"/>
                </a:cubicBezTo>
                <a:cubicBezTo>
                  <a:pt x="1439305" y="1192710"/>
                  <a:pt x="1368478" y="1121883"/>
                  <a:pt x="1281108" y="1121883"/>
                </a:cubicBezTo>
                <a:close/>
                <a:moveTo>
                  <a:pt x="1319564" y="583823"/>
                </a:moveTo>
                <a:lnTo>
                  <a:pt x="1319564" y="1056774"/>
                </a:lnTo>
                <a:lnTo>
                  <a:pt x="1371051" y="1067169"/>
                </a:lnTo>
                <a:cubicBezTo>
                  <a:pt x="1433252" y="1093478"/>
                  <a:pt x="1481535" y="1146248"/>
                  <a:pt x="1501790" y="1211367"/>
                </a:cubicBezTo>
                <a:lnTo>
                  <a:pt x="1506364" y="1241625"/>
                </a:lnTo>
                <a:lnTo>
                  <a:pt x="1977849" y="1241625"/>
                </a:lnTo>
                <a:lnTo>
                  <a:pt x="1970307" y="1156145"/>
                </a:lnTo>
                <a:cubicBezTo>
                  <a:pt x="1920009" y="874560"/>
                  <a:pt x="1701369" y="651295"/>
                  <a:pt x="1422210" y="594170"/>
                </a:cubicBezTo>
                <a:close/>
                <a:moveTo>
                  <a:pt x="1242652" y="583823"/>
                </a:moveTo>
                <a:lnTo>
                  <a:pt x="1140007" y="594170"/>
                </a:lnTo>
                <a:cubicBezTo>
                  <a:pt x="860848" y="651295"/>
                  <a:pt x="642208" y="874560"/>
                  <a:pt x="591910" y="1156145"/>
                </a:cubicBezTo>
                <a:lnTo>
                  <a:pt x="584367" y="1241625"/>
                </a:lnTo>
                <a:lnTo>
                  <a:pt x="1055852" y="1241625"/>
                </a:lnTo>
                <a:lnTo>
                  <a:pt x="1060427" y="1211367"/>
                </a:lnTo>
                <a:cubicBezTo>
                  <a:pt x="1080681" y="1146248"/>
                  <a:pt x="1128965" y="1093478"/>
                  <a:pt x="1191166" y="1067169"/>
                </a:cubicBezTo>
                <a:lnTo>
                  <a:pt x="1242652" y="1056774"/>
                </a:lnTo>
                <a:close/>
                <a:moveTo>
                  <a:pt x="1224583" y="861"/>
                </a:moveTo>
                <a:cubicBezTo>
                  <a:pt x="1250738" y="2238"/>
                  <a:pt x="1268639" y="16002"/>
                  <a:pt x="1275519" y="42161"/>
                </a:cubicBezTo>
                <a:cubicBezTo>
                  <a:pt x="1292042" y="100671"/>
                  <a:pt x="1309248" y="159868"/>
                  <a:pt x="1325768" y="218379"/>
                </a:cubicBezTo>
                <a:cubicBezTo>
                  <a:pt x="1342978" y="278266"/>
                  <a:pt x="1392540" y="306489"/>
                  <a:pt x="1453805" y="290657"/>
                </a:cubicBezTo>
                <a:cubicBezTo>
                  <a:pt x="1473766" y="285837"/>
                  <a:pt x="1485466" y="271382"/>
                  <a:pt x="1495105" y="254863"/>
                </a:cubicBezTo>
                <a:cubicBezTo>
                  <a:pt x="1526770" y="200482"/>
                  <a:pt x="1559122" y="146104"/>
                  <a:pt x="1591474" y="91723"/>
                </a:cubicBezTo>
                <a:cubicBezTo>
                  <a:pt x="1612126" y="56616"/>
                  <a:pt x="1630023" y="49045"/>
                  <a:pt x="1669259" y="59371"/>
                </a:cubicBezTo>
                <a:cubicBezTo>
                  <a:pt x="1747730" y="79332"/>
                  <a:pt x="1758056" y="96542"/>
                  <a:pt x="1746353" y="183962"/>
                </a:cubicBezTo>
                <a:cubicBezTo>
                  <a:pt x="1739469" y="236279"/>
                  <a:pt x="1733275" y="288592"/>
                  <a:pt x="1727078" y="340909"/>
                </a:cubicBezTo>
                <a:cubicBezTo>
                  <a:pt x="1726391" y="346412"/>
                  <a:pt x="1726391" y="351922"/>
                  <a:pt x="1727078" y="357429"/>
                </a:cubicBezTo>
                <a:cubicBezTo>
                  <a:pt x="1736027" y="413184"/>
                  <a:pt x="1820695" y="451733"/>
                  <a:pt x="1866815" y="419381"/>
                </a:cubicBezTo>
                <a:cubicBezTo>
                  <a:pt x="1919128" y="382210"/>
                  <a:pt x="1969381" y="342970"/>
                  <a:pt x="2020320" y="304425"/>
                </a:cubicBezTo>
                <a:cubicBezTo>
                  <a:pt x="2057488" y="276202"/>
                  <a:pt x="2076075" y="276893"/>
                  <a:pt x="2113243" y="305802"/>
                </a:cubicBezTo>
                <a:cubicBezTo>
                  <a:pt x="2118066" y="309931"/>
                  <a:pt x="2122882" y="313373"/>
                  <a:pt x="2127702" y="318193"/>
                </a:cubicBezTo>
                <a:cubicBezTo>
                  <a:pt x="2171066" y="359493"/>
                  <a:pt x="2173134" y="371884"/>
                  <a:pt x="2143534" y="424197"/>
                </a:cubicBezTo>
                <a:cubicBezTo>
                  <a:pt x="2115311" y="474449"/>
                  <a:pt x="2088466" y="525385"/>
                  <a:pt x="2058865" y="574947"/>
                </a:cubicBezTo>
                <a:cubicBezTo>
                  <a:pt x="2037527" y="611431"/>
                  <a:pt x="2047166" y="641719"/>
                  <a:pt x="2070569" y="672693"/>
                </a:cubicBezTo>
                <a:cubicBezTo>
                  <a:pt x="2093972" y="703671"/>
                  <a:pt x="2120818" y="718813"/>
                  <a:pt x="2160053" y="708487"/>
                </a:cubicBezTo>
                <a:cubicBezTo>
                  <a:pt x="2220628" y="692654"/>
                  <a:pt x="2281203" y="677512"/>
                  <a:pt x="2341091" y="660993"/>
                </a:cubicBezTo>
                <a:cubicBezTo>
                  <a:pt x="2379640" y="650667"/>
                  <a:pt x="2396850" y="656860"/>
                  <a:pt x="2418189" y="690590"/>
                </a:cubicBezTo>
                <a:cubicBezTo>
                  <a:pt x="2427824" y="705048"/>
                  <a:pt x="2436082" y="720190"/>
                  <a:pt x="2441592" y="736710"/>
                </a:cubicBezTo>
                <a:cubicBezTo>
                  <a:pt x="2451918" y="766310"/>
                  <a:pt x="2447095" y="784894"/>
                  <a:pt x="2422317" y="804855"/>
                </a:cubicBezTo>
                <a:cubicBezTo>
                  <a:pt x="2370691" y="846159"/>
                  <a:pt x="2319752" y="887460"/>
                  <a:pt x="2267439" y="928073"/>
                </a:cubicBezTo>
                <a:cubicBezTo>
                  <a:pt x="2241280" y="948034"/>
                  <a:pt x="2234396" y="972815"/>
                  <a:pt x="2239903" y="1003103"/>
                </a:cubicBezTo>
                <a:cubicBezTo>
                  <a:pt x="2241967" y="1013429"/>
                  <a:pt x="2245409" y="1023064"/>
                  <a:pt x="2248164" y="1033390"/>
                </a:cubicBezTo>
                <a:cubicBezTo>
                  <a:pt x="2257113" y="1065745"/>
                  <a:pt x="2278452" y="1083639"/>
                  <a:pt x="2311490" y="1087771"/>
                </a:cubicBezTo>
                <a:cubicBezTo>
                  <a:pt x="2374133" y="1096033"/>
                  <a:pt x="2436772" y="1104978"/>
                  <a:pt x="2498725" y="1113239"/>
                </a:cubicBezTo>
                <a:cubicBezTo>
                  <a:pt x="2535896" y="1118059"/>
                  <a:pt x="2555167" y="1135956"/>
                  <a:pt x="2559299" y="1173127"/>
                </a:cubicBezTo>
                <a:cubicBezTo>
                  <a:pt x="2561364" y="1191024"/>
                  <a:pt x="2563428" y="1208921"/>
                  <a:pt x="2561364" y="1226818"/>
                </a:cubicBezTo>
                <a:cubicBezTo>
                  <a:pt x="2557922" y="1255041"/>
                  <a:pt x="2543467" y="1270873"/>
                  <a:pt x="2517309" y="1278444"/>
                </a:cubicBezTo>
                <a:cubicBezTo>
                  <a:pt x="2458798" y="1294964"/>
                  <a:pt x="2399601" y="1311483"/>
                  <a:pt x="2341091" y="1328693"/>
                </a:cubicBezTo>
                <a:cubicBezTo>
                  <a:pt x="2283958" y="1345212"/>
                  <a:pt x="2257800" y="1388581"/>
                  <a:pt x="2269503" y="1447778"/>
                </a:cubicBezTo>
                <a:cubicBezTo>
                  <a:pt x="2273632" y="1470494"/>
                  <a:pt x="2286709" y="1484949"/>
                  <a:pt x="2305984" y="1495966"/>
                </a:cubicBezTo>
                <a:cubicBezTo>
                  <a:pt x="2359678" y="1527631"/>
                  <a:pt x="2413365" y="1559292"/>
                  <a:pt x="2467747" y="1590957"/>
                </a:cubicBezTo>
                <a:cubicBezTo>
                  <a:pt x="2507673" y="1614360"/>
                  <a:pt x="2513867" y="1628128"/>
                  <a:pt x="2502854" y="1672871"/>
                </a:cubicBezTo>
                <a:cubicBezTo>
                  <a:pt x="2502167" y="1675626"/>
                  <a:pt x="2502167" y="1678377"/>
                  <a:pt x="2501476" y="1681132"/>
                </a:cubicBezTo>
                <a:cubicBezTo>
                  <a:pt x="2484957" y="1735510"/>
                  <a:pt x="2466369" y="1762359"/>
                  <a:pt x="2404421" y="1750655"/>
                </a:cubicBezTo>
                <a:cubicBezTo>
                  <a:pt x="2348662" y="1739639"/>
                  <a:pt x="2291529" y="1737578"/>
                  <a:pt x="2235083" y="1729316"/>
                </a:cubicBezTo>
                <a:cubicBezTo>
                  <a:pt x="2195160" y="1723810"/>
                  <a:pt x="2169002" y="1739639"/>
                  <a:pt x="2149727" y="1773372"/>
                </a:cubicBezTo>
                <a:cubicBezTo>
                  <a:pt x="2129766" y="1807788"/>
                  <a:pt x="2120818" y="1840140"/>
                  <a:pt x="2148350" y="1875247"/>
                </a:cubicBezTo>
                <a:cubicBezTo>
                  <a:pt x="2185521" y="1922744"/>
                  <a:pt x="2221319" y="1971615"/>
                  <a:pt x="2257800" y="2019800"/>
                </a:cubicBezTo>
                <a:cubicBezTo>
                  <a:pt x="2288087" y="2059036"/>
                  <a:pt x="2288087" y="2074872"/>
                  <a:pt x="2257800" y="2114104"/>
                </a:cubicBezTo>
                <a:cubicBezTo>
                  <a:pt x="2256422" y="2115481"/>
                  <a:pt x="2255048" y="2117546"/>
                  <a:pt x="2253671" y="2118923"/>
                </a:cubicBezTo>
                <a:cubicBezTo>
                  <a:pt x="2213744" y="2161601"/>
                  <a:pt x="2197912" y="2180189"/>
                  <a:pt x="2135273" y="2142327"/>
                </a:cubicBezTo>
                <a:cubicBezTo>
                  <a:pt x="2087088" y="2113417"/>
                  <a:pt x="2036149" y="2088636"/>
                  <a:pt x="1988655" y="2059726"/>
                </a:cubicBezTo>
                <a:cubicBezTo>
                  <a:pt x="1949416" y="2036323"/>
                  <a:pt x="1919128" y="2050087"/>
                  <a:pt x="1888154" y="2074181"/>
                </a:cubicBezTo>
                <a:cubicBezTo>
                  <a:pt x="1857180" y="2097584"/>
                  <a:pt x="1844786" y="2125807"/>
                  <a:pt x="1855802" y="2165043"/>
                </a:cubicBezTo>
                <a:cubicBezTo>
                  <a:pt x="1873009" y="2225618"/>
                  <a:pt x="1888154" y="2286883"/>
                  <a:pt x="1903296" y="2348145"/>
                </a:cubicBezTo>
                <a:cubicBezTo>
                  <a:pt x="1911558" y="2381187"/>
                  <a:pt x="1904677" y="2399084"/>
                  <a:pt x="1876451" y="2416981"/>
                </a:cubicBezTo>
                <a:cubicBezTo>
                  <a:pt x="1861309" y="2426617"/>
                  <a:pt x="1845476" y="2435569"/>
                  <a:pt x="1828266" y="2441762"/>
                </a:cubicBezTo>
                <a:cubicBezTo>
                  <a:pt x="1797979" y="2452775"/>
                  <a:pt x="1775953" y="2447269"/>
                  <a:pt x="1755992" y="2421801"/>
                </a:cubicBezTo>
                <a:cubicBezTo>
                  <a:pt x="1718130" y="2374303"/>
                  <a:pt x="1680271" y="2326119"/>
                  <a:pt x="1642413" y="2277935"/>
                </a:cubicBezTo>
                <a:cubicBezTo>
                  <a:pt x="1605929" y="2232502"/>
                  <a:pt x="1539848" y="2226308"/>
                  <a:pt x="1495792" y="2265544"/>
                </a:cubicBezTo>
                <a:cubicBezTo>
                  <a:pt x="1484089" y="2275870"/>
                  <a:pt x="1478586" y="2288948"/>
                  <a:pt x="1476518" y="2304090"/>
                </a:cubicBezTo>
                <a:cubicBezTo>
                  <a:pt x="1467569" y="2367419"/>
                  <a:pt x="1457243" y="2430059"/>
                  <a:pt x="1450363" y="2493388"/>
                </a:cubicBezTo>
                <a:cubicBezTo>
                  <a:pt x="1446230" y="2526431"/>
                  <a:pt x="1433153" y="2549834"/>
                  <a:pt x="1400801" y="2560160"/>
                </a:cubicBezTo>
                <a:cubicBezTo>
                  <a:pt x="1373265" y="2560160"/>
                  <a:pt x="1345042" y="2560160"/>
                  <a:pt x="1317510" y="2560160"/>
                </a:cubicBezTo>
                <a:cubicBezTo>
                  <a:pt x="1298235" y="2548457"/>
                  <a:pt x="1287223" y="2531247"/>
                  <a:pt x="1281026" y="2509221"/>
                </a:cubicBezTo>
                <a:cubicBezTo>
                  <a:pt x="1264506" y="2448646"/>
                  <a:pt x="1245919" y="2388071"/>
                  <a:pt x="1229399" y="2326806"/>
                </a:cubicBezTo>
                <a:cubicBezTo>
                  <a:pt x="1220451" y="2294454"/>
                  <a:pt x="1200489" y="2277244"/>
                  <a:pt x="1168138" y="2273115"/>
                </a:cubicBezTo>
                <a:cubicBezTo>
                  <a:pt x="1155747" y="2271738"/>
                  <a:pt x="1143357" y="2269673"/>
                  <a:pt x="1130966" y="2268986"/>
                </a:cubicBezTo>
                <a:cubicBezTo>
                  <a:pt x="1102056" y="2266918"/>
                  <a:pt x="1082095" y="2279999"/>
                  <a:pt x="1067636" y="2304090"/>
                </a:cubicBezTo>
                <a:cubicBezTo>
                  <a:pt x="1062130" y="2313042"/>
                  <a:pt x="1057310" y="2321986"/>
                  <a:pt x="1051804" y="2330935"/>
                </a:cubicBezTo>
                <a:cubicBezTo>
                  <a:pt x="1022894" y="2379810"/>
                  <a:pt x="994671" y="2429372"/>
                  <a:pt x="965074" y="2477556"/>
                </a:cubicBezTo>
                <a:cubicBezTo>
                  <a:pt x="949242" y="2504401"/>
                  <a:pt x="929968" y="2511285"/>
                  <a:pt x="899680" y="2504401"/>
                </a:cubicBezTo>
                <a:cubicBezTo>
                  <a:pt x="881093" y="2500272"/>
                  <a:pt x="863886" y="2494075"/>
                  <a:pt x="846676" y="2486504"/>
                </a:cubicBezTo>
                <a:cubicBezTo>
                  <a:pt x="816389" y="2472049"/>
                  <a:pt x="806754" y="2453462"/>
                  <a:pt x="810883" y="2419733"/>
                </a:cubicBezTo>
                <a:cubicBezTo>
                  <a:pt x="818453" y="2357093"/>
                  <a:pt x="824647" y="2294454"/>
                  <a:pt x="833595" y="2231815"/>
                </a:cubicBezTo>
                <a:cubicBezTo>
                  <a:pt x="839792" y="2187760"/>
                  <a:pt x="816389" y="2163669"/>
                  <a:pt x="781969" y="2144391"/>
                </a:cubicBezTo>
                <a:cubicBezTo>
                  <a:pt x="748243" y="2125807"/>
                  <a:pt x="717956" y="2123056"/>
                  <a:pt x="686291" y="2149211"/>
                </a:cubicBezTo>
                <a:cubicBezTo>
                  <a:pt x="642236" y="2184318"/>
                  <a:pt x="596116" y="2216669"/>
                  <a:pt x="552061" y="2251089"/>
                </a:cubicBezTo>
                <a:cubicBezTo>
                  <a:pt x="507318" y="2286193"/>
                  <a:pt x="488044" y="2293764"/>
                  <a:pt x="432976" y="2244205"/>
                </a:cubicBezTo>
                <a:cubicBezTo>
                  <a:pt x="429534" y="2240763"/>
                  <a:pt x="426092" y="2237321"/>
                  <a:pt x="422650" y="2233879"/>
                </a:cubicBezTo>
                <a:cubicBezTo>
                  <a:pt x="395804" y="2206343"/>
                  <a:pt x="393049" y="2185005"/>
                  <a:pt x="412327" y="2151275"/>
                </a:cubicBezTo>
                <a:cubicBezTo>
                  <a:pt x="441924" y="2098275"/>
                  <a:pt x="472211" y="2044581"/>
                  <a:pt x="501812" y="1991577"/>
                </a:cubicBezTo>
                <a:cubicBezTo>
                  <a:pt x="510070" y="1976435"/>
                  <a:pt x="519018" y="1961289"/>
                  <a:pt x="516954" y="1942706"/>
                </a:cubicBezTo>
                <a:cubicBezTo>
                  <a:pt x="512134" y="1886950"/>
                  <a:pt x="450185" y="1842895"/>
                  <a:pt x="396491" y="1856663"/>
                </a:cubicBezTo>
                <a:cubicBezTo>
                  <a:pt x="334542" y="1872492"/>
                  <a:pt x="272590" y="1888328"/>
                  <a:pt x="211325" y="1904847"/>
                </a:cubicBezTo>
                <a:cubicBezTo>
                  <a:pt x="186544" y="1911731"/>
                  <a:pt x="167960" y="1904157"/>
                  <a:pt x="152128" y="1884886"/>
                </a:cubicBezTo>
                <a:cubicBezTo>
                  <a:pt x="139050" y="1869050"/>
                  <a:pt x="130789" y="1851153"/>
                  <a:pt x="122527" y="1832569"/>
                </a:cubicBezTo>
                <a:cubicBezTo>
                  <a:pt x="108763" y="1800217"/>
                  <a:pt x="114956" y="1776810"/>
                  <a:pt x="142492" y="1755475"/>
                </a:cubicBezTo>
                <a:cubicBezTo>
                  <a:pt x="187922" y="1718990"/>
                  <a:pt x="234041" y="1683197"/>
                  <a:pt x="279474" y="1646716"/>
                </a:cubicBezTo>
                <a:cubicBezTo>
                  <a:pt x="327658" y="1609544"/>
                  <a:pt x="331787" y="1593708"/>
                  <a:pt x="315955" y="1535889"/>
                </a:cubicBezTo>
                <a:cubicBezTo>
                  <a:pt x="304942" y="1498030"/>
                  <a:pt x="282226" y="1478065"/>
                  <a:pt x="242303" y="1473936"/>
                </a:cubicBezTo>
                <a:cubicBezTo>
                  <a:pt x="184480" y="1467739"/>
                  <a:pt x="127347" y="1456730"/>
                  <a:pt x="69523" y="1450533"/>
                </a:cubicBezTo>
                <a:cubicBezTo>
                  <a:pt x="36485" y="1447091"/>
                  <a:pt x="13081" y="1434014"/>
                  <a:pt x="1378" y="1402349"/>
                </a:cubicBezTo>
                <a:cubicBezTo>
                  <a:pt x="0" y="1372748"/>
                  <a:pt x="0" y="1345212"/>
                  <a:pt x="0" y="1316993"/>
                </a:cubicBezTo>
                <a:cubicBezTo>
                  <a:pt x="11017" y="1296341"/>
                  <a:pt x="28223" y="1286019"/>
                  <a:pt x="50253" y="1280509"/>
                </a:cubicBezTo>
                <a:cubicBezTo>
                  <a:pt x="109450" y="1264676"/>
                  <a:pt x="167273" y="1246779"/>
                  <a:pt x="226470" y="1230947"/>
                </a:cubicBezTo>
                <a:cubicBezTo>
                  <a:pt x="262264" y="1221311"/>
                  <a:pt x="283603" y="1201350"/>
                  <a:pt x="287045" y="1163488"/>
                </a:cubicBezTo>
                <a:cubicBezTo>
                  <a:pt x="287732" y="1153853"/>
                  <a:pt x="289110" y="1144217"/>
                  <a:pt x="290487" y="1134578"/>
                </a:cubicBezTo>
                <a:cubicBezTo>
                  <a:pt x="293929" y="1102226"/>
                  <a:pt x="279474" y="1080197"/>
                  <a:pt x="252629" y="1064368"/>
                </a:cubicBezTo>
                <a:cubicBezTo>
                  <a:pt x="198934" y="1033390"/>
                  <a:pt x="145934" y="1001725"/>
                  <a:pt x="92930" y="970751"/>
                </a:cubicBezTo>
                <a:cubicBezTo>
                  <a:pt x="53691" y="948034"/>
                  <a:pt x="46811" y="930824"/>
                  <a:pt x="58511" y="886773"/>
                </a:cubicBezTo>
                <a:cubicBezTo>
                  <a:pt x="59888" y="882640"/>
                  <a:pt x="60575" y="878511"/>
                  <a:pt x="61953" y="875069"/>
                </a:cubicBezTo>
                <a:cubicBezTo>
                  <a:pt x="79162" y="817936"/>
                  <a:pt x="94304" y="806923"/>
                  <a:pt x="152815" y="812430"/>
                </a:cubicBezTo>
                <a:cubicBezTo>
                  <a:pt x="209260" y="817936"/>
                  <a:pt x="265706" y="824133"/>
                  <a:pt x="322152" y="831704"/>
                </a:cubicBezTo>
                <a:cubicBezTo>
                  <a:pt x="366894" y="837211"/>
                  <a:pt x="386165" y="829636"/>
                  <a:pt x="408885" y="791778"/>
                </a:cubicBezTo>
                <a:cubicBezTo>
                  <a:pt x="441233" y="739465"/>
                  <a:pt x="439860" y="722942"/>
                  <a:pt x="402001" y="674070"/>
                </a:cubicBezTo>
                <a:cubicBezTo>
                  <a:pt x="366204" y="627951"/>
                  <a:pt x="331100" y="581144"/>
                  <a:pt x="296681" y="534333"/>
                </a:cubicBezTo>
                <a:cubicBezTo>
                  <a:pt x="276032" y="506801"/>
                  <a:pt x="276032" y="484085"/>
                  <a:pt x="296681" y="456552"/>
                </a:cubicBezTo>
                <a:cubicBezTo>
                  <a:pt x="307007" y="442784"/>
                  <a:pt x="318019" y="429016"/>
                  <a:pt x="331100" y="418003"/>
                </a:cubicBezTo>
                <a:cubicBezTo>
                  <a:pt x="357255" y="395978"/>
                  <a:pt x="375156" y="393223"/>
                  <a:pt x="404753" y="409742"/>
                </a:cubicBezTo>
                <a:cubicBezTo>
                  <a:pt x="457069" y="438652"/>
                  <a:pt x="510760" y="465497"/>
                  <a:pt x="561009" y="497853"/>
                </a:cubicBezTo>
                <a:cubicBezTo>
                  <a:pt x="618832" y="535024"/>
                  <a:pt x="658755" y="510243"/>
                  <a:pt x="700746" y="458617"/>
                </a:cubicBezTo>
                <a:cubicBezTo>
                  <a:pt x="714514" y="441407"/>
                  <a:pt x="709694" y="418690"/>
                  <a:pt x="704188" y="398042"/>
                </a:cubicBezTo>
                <a:cubicBezTo>
                  <a:pt x="689042" y="339532"/>
                  <a:pt x="673901" y="281022"/>
                  <a:pt x="658755" y="222511"/>
                </a:cubicBezTo>
                <a:cubicBezTo>
                  <a:pt x="647742" y="180520"/>
                  <a:pt x="654626" y="163310"/>
                  <a:pt x="691798" y="141285"/>
                </a:cubicBezTo>
                <a:cubicBezTo>
                  <a:pt x="700055" y="136465"/>
                  <a:pt x="708317" y="131645"/>
                  <a:pt x="717265" y="127517"/>
                </a:cubicBezTo>
                <a:cubicBezTo>
                  <a:pt x="762008" y="106868"/>
                  <a:pt x="781969" y="111684"/>
                  <a:pt x="812256" y="150924"/>
                </a:cubicBezTo>
                <a:cubicBezTo>
                  <a:pt x="848741" y="197040"/>
                  <a:pt x="885225" y="243850"/>
                  <a:pt x="921706" y="289970"/>
                </a:cubicBezTo>
                <a:cubicBezTo>
                  <a:pt x="956126" y="332648"/>
                  <a:pt x="1036662" y="332648"/>
                  <a:pt x="1071078" y="289279"/>
                </a:cubicBezTo>
                <a:cubicBezTo>
                  <a:pt x="1085533" y="270696"/>
                  <a:pt x="1085533" y="247292"/>
                  <a:pt x="1088975" y="225953"/>
                </a:cubicBezTo>
                <a:cubicBezTo>
                  <a:pt x="1097237" y="172259"/>
                  <a:pt x="1104121" y="118568"/>
                  <a:pt x="1111005" y="64877"/>
                </a:cubicBezTo>
                <a:cubicBezTo>
                  <a:pt x="1116511" y="22200"/>
                  <a:pt x="1128211" y="10496"/>
                  <a:pt x="1170889" y="2925"/>
                </a:cubicBezTo>
                <a:cubicBezTo>
                  <a:pt x="1188786" y="-517"/>
                  <a:pt x="1206686" y="-517"/>
                  <a:pt x="1224583" y="861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: Shape 5">
            <a:extLst>
              <a:ext uri="{FF2B5EF4-FFF2-40B4-BE49-F238E27FC236}">
                <a16:creationId xmlns:a16="http://schemas.microsoft.com/office/drawing/2014/main" id="{97A2A5D5-B4F0-4BCF-8AAE-FCE3A6AC5622}"/>
              </a:ext>
            </a:extLst>
          </p:cNvPr>
          <p:cNvSpPr/>
          <p:nvPr/>
        </p:nvSpPr>
        <p:spPr>
          <a:xfrm>
            <a:off x="2497353" y="4619815"/>
            <a:ext cx="458833" cy="458833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accent3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8" name="Group 7">
            <a:extLst>
              <a:ext uri="{FF2B5EF4-FFF2-40B4-BE49-F238E27FC236}">
                <a16:creationId xmlns:a16="http://schemas.microsoft.com/office/drawing/2014/main" id="{1479AFBD-CF27-4A58-8528-1ED5D5640F21}"/>
              </a:ext>
            </a:extLst>
          </p:cNvPr>
          <p:cNvGrpSpPr/>
          <p:nvPr/>
        </p:nvGrpSpPr>
        <p:grpSpPr>
          <a:xfrm>
            <a:off x="1177638" y="1664181"/>
            <a:ext cx="578735" cy="671331"/>
            <a:chOff x="787078" y="1875099"/>
            <a:chExt cx="578735" cy="671331"/>
          </a:xfrm>
        </p:grpSpPr>
        <p:sp>
          <p:nvSpPr>
            <p:cNvPr id="89" name="Folded Corner 3">
              <a:extLst>
                <a:ext uri="{FF2B5EF4-FFF2-40B4-BE49-F238E27FC236}">
                  <a16:creationId xmlns:a16="http://schemas.microsoft.com/office/drawing/2014/main" id="{7CA3D363-9D95-42DD-B4B8-8B1377A843FC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/>
                <a:t>csv</a:t>
              </a:r>
              <a:endParaRPr lang="en-CH" dirty="0"/>
            </a:p>
          </p:txBody>
        </p:sp>
        <p:sp>
          <p:nvSpPr>
            <p:cNvPr id="90" name="Rectangle 4">
              <a:extLst>
                <a:ext uri="{FF2B5EF4-FFF2-40B4-BE49-F238E27FC236}">
                  <a16:creationId xmlns:a16="http://schemas.microsoft.com/office/drawing/2014/main" id="{8A7C132D-C79E-4BEF-9434-34B211566CCC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91" name="Group 17">
            <a:extLst>
              <a:ext uri="{FF2B5EF4-FFF2-40B4-BE49-F238E27FC236}">
                <a16:creationId xmlns:a16="http://schemas.microsoft.com/office/drawing/2014/main" id="{6AF35AFB-8D9B-4B5E-A8DD-FEFC2A3A392B}"/>
              </a:ext>
            </a:extLst>
          </p:cNvPr>
          <p:cNvGrpSpPr/>
          <p:nvPr/>
        </p:nvGrpSpPr>
        <p:grpSpPr>
          <a:xfrm>
            <a:off x="3555010" y="1674621"/>
            <a:ext cx="578735" cy="671331"/>
            <a:chOff x="787078" y="1875099"/>
            <a:chExt cx="578735" cy="671331"/>
          </a:xfrm>
        </p:grpSpPr>
        <p:sp>
          <p:nvSpPr>
            <p:cNvPr id="92" name="Folded Corner 18">
              <a:extLst>
                <a:ext uri="{FF2B5EF4-FFF2-40B4-BE49-F238E27FC236}">
                  <a16:creationId xmlns:a16="http://schemas.microsoft.com/office/drawing/2014/main" id="{7FF883C5-FDAE-4CF9-8168-18629C8051EC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3" name="Rectangle 19">
              <a:extLst>
                <a:ext uri="{FF2B5EF4-FFF2-40B4-BE49-F238E27FC236}">
                  <a16:creationId xmlns:a16="http://schemas.microsoft.com/office/drawing/2014/main" id="{3086AC5D-D426-4014-B399-E66948362646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94" name="Group 20">
            <a:extLst>
              <a:ext uri="{FF2B5EF4-FFF2-40B4-BE49-F238E27FC236}">
                <a16:creationId xmlns:a16="http://schemas.microsoft.com/office/drawing/2014/main" id="{A0AB088B-9B20-4075-8885-DE09B8526BD7}"/>
              </a:ext>
            </a:extLst>
          </p:cNvPr>
          <p:cNvGrpSpPr/>
          <p:nvPr/>
        </p:nvGrpSpPr>
        <p:grpSpPr>
          <a:xfrm>
            <a:off x="1898270" y="2109293"/>
            <a:ext cx="578735" cy="671331"/>
            <a:chOff x="787078" y="1875099"/>
            <a:chExt cx="578735" cy="671331"/>
          </a:xfrm>
        </p:grpSpPr>
        <p:sp>
          <p:nvSpPr>
            <p:cNvPr id="95" name="Folded Corner 21">
              <a:extLst>
                <a:ext uri="{FF2B5EF4-FFF2-40B4-BE49-F238E27FC236}">
                  <a16:creationId xmlns:a16="http://schemas.microsoft.com/office/drawing/2014/main" id="{E5F4AEBB-9746-41D4-9DF7-21F1EB3DB5C3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6" name="Rectangle 22">
              <a:extLst>
                <a:ext uri="{FF2B5EF4-FFF2-40B4-BE49-F238E27FC236}">
                  <a16:creationId xmlns:a16="http://schemas.microsoft.com/office/drawing/2014/main" id="{FDE0E686-B715-4F04-B740-0E28A4C68349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97" name="Textfeld 96">
            <a:extLst>
              <a:ext uri="{FF2B5EF4-FFF2-40B4-BE49-F238E27FC236}">
                <a16:creationId xmlns:a16="http://schemas.microsoft.com/office/drawing/2014/main" id="{B73C1BB1-2D07-44A0-85E8-CE95A81C255D}"/>
              </a:ext>
            </a:extLst>
          </p:cNvPr>
          <p:cNvSpPr txBox="1"/>
          <p:nvPr/>
        </p:nvSpPr>
        <p:spPr>
          <a:xfrm>
            <a:off x="3540416" y="189127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csv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C4C05273-A75E-46C6-A142-E65A663B975C}"/>
              </a:ext>
            </a:extLst>
          </p:cNvPr>
          <p:cNvSpPr txBox="1"/>
          <p:nvPr/>
        </p:nvSpPr>
        <p:spPr>
          <a:xfrm>
            <a:off x="1953770" y="234595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csv</a:t>
            </a:r>
          </a:p>
        </p:txBody>
      </p:sp>
      <p:sp>
        <p:nvSpPr>
          <p:cNvPr id="99" name="Additionszeichen 98">
            <a:extLst>
              <a:ext uri="{FF2B5EF4-FFF2-40B4-BE49-F238E27FC236}">
                <a16:creationId xmlns:a16="http://schemas.microsoft.com/office/drawing/2014/main" id="{D656B131-346E-46D6-9EBC-E930DA6EB706}"/>
              </a:ext>
            </a:extLst>
          </p:cNvPr>
          <p:cNvSpPr/>
          <p:nvPr/>
        </p:nvSpPr>
        <p:spPr>
          <a:xfrm>
            <a:off x="2811400" y="1720206"/>
            <a:ext cx="684346" cy="684346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206CDCAF-2584-429D-A4A3-BC5BABB3B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693" y="5795652"/>
            <a:ext cx="748201" cy="748201"/>
          </a:xfrm>
          <a:prstGeom prst="rect">
            <a:avLst/>
          </a:prstGeom>
        </p:spPr>
      </p:pic>
      <p:sp>
        <p:nvSpPr>
          <p:cNvPr id="103" name="Textfeld 102">
            <a:extLst>
              <a:ext uri="{FF2B5EF4-FFF2-40B4-BE49-F238E27FC236}">
                <a16:creationId xmlns:a16="http://schemas.microsoft.com/office/drawing/2014/main" id="{CCC5EDBF-686D-4B81-B779-1AEE981DEB77}"/>
              </a:ext>
            </a:extLst>
          </p:cNvPr>
          <p:cNvSpPr txBox="1"/>
          <p:nvPr/>
        </p:nvSpPr>
        <p:spPr>
          <a:xfrm>
            <a:off x="1453852" y="117527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2400" b="1" dirty="0">
                <a:solidFill>
                  <a:schemeClr val="bg1"/>
                </a:solidFill>
              </a:rPr>
              <a:t>SCALABILITY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F07A031F-1EEB-4792-9BFB-C9AE8FE709D9}"/>
              </a:ext>
            </a:extLst>
          </p:cNvPr>
          <p:cNvSpPr txBox="1"/>
          <p:nvPr/>
        </p:nvSpPr>
        <p:spPr>
          <a:xfrm>
            <a:off x="7247330" y="142106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2400" b="1" dirty="0">
                <a:solidFill>
                  <a:schemeClr val="bg1"/>
                </a:solidFill>
              </a:rPr>
              <a:t>USER EMPOWERMENT</a:t>
            </a:r>
          </a:p>
        </p:txBody>
      </p:sp>
      <p:pic>
        <p:nvPicPr>
          <p:cNvPr id="106" name="Grafik 105">
            <a:extLst>
              <a:ext uri="{FF2B5EF4-FFF2-40B4-BE49-F238E27FC236}">
                <a16:creationId xmlns:a16="http://schemas.microsoft.com/office/drawing/2014/main" id="{164074B2-4DFC-4BC4-91CF-0AA0C49AE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382" y="2224401"/>
            <a:ext cx="5849720" cy="3738497"/>
          </a:xfrm>
          <a:prstGeom prst="rect">
            <a:avLst/>
          </a:prstGeom>
        </p:spPr>
      </p:pic>
      <p:sp>
        <p:nvSpPr>
          <p:cNvPr id="108" name="Textfeld 107">
            <a:extLst>
              <a:ext uri="{FF2B5EF4-FFF2-40B4-BE49-F238E27FC236}">
                <a16:creationId xmlns:a16="http://schemas.microsoft.com/office/drawing/2014/main" id="{4B2335BD-3769-4EE5-953A-F5F282CF5FBF}"/>
              </a:ext>
            </a:extLst>
          </p:cNvPr>
          <p:cNvSpPr txBox="1"/>
          <p:nvPr/>
        </p:nvSpPr>
        <p:spPr>
          <a:xfrm>
            <a:off x="6950413" y="2210189"/>
            <a:ext cx="6689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800" dirty="0"/>
              <a:t>«Energy Dashboard for everybody»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5432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7E45E26-1D49-4F1E-9F53-A0086989F4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2572440"/>
              </p:ext>
            </p:extLst>
          </p:nvPr>
        </p:nvGraphicFramePr>
        <p:xfrm>
          <a:off x="757387" y="1541176"/>
          <a:ext cx="10880202" cy="450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5">
            <a:extLst>
              <a:ext uri="{FF2B5EF4-FFF2-40B4-BE49-F238E27FC236}">
                <a16:creationId xmlns:a16="http://schemas.microsoft.com/office/drawing/2014/main" id="{35EFC8D6-33C5-4715-B6D0-70185E14A067}"/>
              </a:ext>
            </a:extLst>
          </p:cNvPr>
          <p:cNvSpPr txBox="1"/>
          <p:nvPr/>
        </p:nvSpPr>
        <p:spPr>
          <a:xfrm>
            <a:off x="2225837" y="1767160"/>
            <a:ext cx="8050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6600" dirty="0"/>
              <a:t>☑︎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29BF1B3-DBA9-4A74-876B-F9679DBF5C7B}"/>
              </a:ext>
            </a:extLst>
          </p:cNvPr>
          <p:cNvSpPr txBox="1"/>
          <p:nvPr/>
        </p:nvSpPr>
        <p:spPr>
          <a:xfrm>
            <a:off x="5151472" y="1767160"/>
            <a:ext cx="13468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6600" dirty="0">
                <a:solidFill>
                  <a:schemeClr val="bg1"/>
                </a:solidFill>
              </a:rPr>
              <a:t>❎</a:t>
            </a:r>
            <a:endParaRPr lang="en-CH" sz="6600" dirty="0">
              <a:solidFill>
                <a:schemeClr val="bg1"/>
              </a:solidFill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4A2C8D2-90F2-476B-B4C9-938903045DC3}"/>
              </a:ext>
            </a:extLst>
          </p:cNvPr>
          <p:cNvSpPr txBox="1"/>
          <p:nvPr/>
        </p:nvSpPr>
        <p:spPr>
          <a:xfrm>
            <a:off x="8695255" y="1848185"/>
            <a:ext cx="13468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6600" dirty="0">
                <a:solidFill>
                  <a:schemeClr val="bg1"/>
                </a:solidFill>
              </a:rPr>
              <a:t>❎</a:t>
            </a:r>
            <a:endParaRPr lang="en-CH" sz="6600" b="1" dirty="0">
              <a:solidFill>
                <a:schemeClr val="bg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3ED8172-4329-D1DF-CB47-85DD5C2EB3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0128" y="4930937"/>
            <a:ext cx="1980046" cy="1697182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6471AC09-20DB-CC4E-F575-A72E9DDAB3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3006" y="4895975"/>
            <a:ext cx="3335977" cy="1796295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C6362D8B-E458-04FB-D203-8CBC8383A8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2532" y="5062555"/>
            <a:ext cx="3184721" cy="1433946"/>
          </a:xfrm>
          <a:prstGeom prst="rect">
            <a:avLst/>
          </a:prstGeom>
        </p:spPr>
      </p:pic>
      <p:pic>
        <p:nvPicPr>
          <p:cNvPr id="11" name="Picture 2" descr="Happy-PC-user - INTRO TO DIGITAL">
            <a:extLst>
              <a:ext uri="{FF2B5EF4-FFF2-40B4-BE49-F238E27FC236}">
                <a16:creationId xmlns:a16="http://schemas.microsoft.com/office/drawing/2014/main" id="{C354D59F-0DE2-4E17-B6B4-C58EFF041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502" y="1552986"/>
            <a:ext cx="1982337" cy="132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206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252A9AD-A531-4F20-80AA-CF712B42CDC2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H" sz="5400" b="1" dirty="0">
                <a:solidFill>
                  <a:schemeClr val="bg1"/>
                </a:solidFill>
                <a:latin typeface="+mj-lt"/>
              </a:rPr>
              <a:t>Our great team</a:t>
            </a:r>
          </a:p>
        </p:txBody>
      </p:sp>
      <p:pic>
        <p:nvPicPr>
          <p:cNvPr id="3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FC8D4DD0-CB31-F826-51F6-E518A2248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948" y="1242660"/>
            <a:ext cx="7163037" cy="537227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CA0C7B5-7892-4114-9DA5-E864B0689D2C}"/>
              </a:ext>
            </a:extLst>
          </p:cNvPr>
          <p:cNvSpPr txBox="1"/>
          <p:nvPr/>
        </p:nvSpPr>
        <p:spPr>
          <a:xfrm>
            <a:off x="188843" y="1136515"/>
            <a:ext cx="3122481" cy="5478423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txBody>
          <a:bodyPr wrap="square">
            <a:spAutoFit/>
          </a:bodyPr>
          <a:lstStyle/>
          <a:p>
            <a:endParaRPr lang="de-CH" dirty="0">
              <a:solidFill>
                <a:schemeClr val="bg1"/>
              </a:solidFill>
              <a:latin typeface="Open Sans"/>
            </a:endParaRPr>
          </a:p>
          <a:p>
            <a:r>
              <a:rPr lang="de-CH" sz="2400" b="1" dirty="0">
                <a:solidFill>
                  <a:schemeClr val="bg1"/>
                </a:solidFill>
                <a:latin typeface="Open Sans"/>
              </a:rPr>
              <a:t>Corinne Straub</a:t>
            </a:r>
          </a:p>
          <a:p>
            <a:endParaRPr lang="de-CH" sz="2400" b="1" dirty="0">
              <a:solidFill>
                <a:schemeClr val="bg1"/>
              </a:solidFill>
              <a:latin typeface="Open Sans"/>
            </a:endParaRPr>
          </a:p>
          <a:p>
            <a:r>
              <a:rPr lang="de-CH" sz="2400" b="1" dirty="0">
                <a:solidFill>
                  <a:schemeClr val="bg1"/>
                </a:solidFill>
                <a:latin typeface="Open Sans"/>
              </a:rPr>
              <a:t>Gabriel Wyss</a:t>
            </a:r>
          </a:p>
          <a:p>
            <a:endParaRPr lang="de-CH" sz="2400" b="1" i="0" u="none" strike="noStrike" dirty="0">
              <a:solidFill>
                <a:schemeClr val="bg1"/>
              </a:solidFill>
              <a:effectLst/>
              <a:latin typeface="Open Sans"/>
            </a:endParaRPr>
          </a:p>
          <a:p>
            <a:r>
              <a:rPr lang="de-CH" sz="2400" b="1" i="0" u="none" strike="noStrike" dirty="0">
                <a:solidFill>
                  <a:schemeClr val="bg1"/>
                </a:solidFill>
                <a:effectLst/>
                <a:latin typeface="Open Sans"/>
              </a:rPr>
              <a:t>Helmut </a:t>
            </a:r>
            <a:r>
              <a:rPr lang="de-CH" sz="2400" b="1" i="0" u="none" strike="noStrike" dirty="0" err="1">
                <a:solidFill>
                  <a:schemeClr val="bg1"/>
                </a:solidFill>
                <a:effectLst/>
                <a:latin typeface="Open Sans"/>
              </a:rPr>
              <a:t>Recher</a:t>
            </a:r>
            <a:endParaRPr lang="de-CH" sz="2400" b="1" i="0" dirty="0">
              <a:solidFill>
                <a:schemeClr val="bg1"/>
              </a:solidFill>
              <a:effectLst/>
              <a:latin typeface="Open Sans"/>
            </a:endParaRPr>
          </a:p>
          <a:p>
            <a:endParaRPr lang="de-CH" sz="2400" b="1" i="0" u="none" strike="noStrike" dirty="0">
              <a:solidFill>
                <a:schemeClr val="bg1"/>
              </a:solidFill>
              <a:effectLst/>
              <a:latin typeface="Open Sans"/>
            </a:endParaRPr>
          </a:p>
          <a:p>
            <a:r>
              <a:rPr lang="de-CH" sz="2400" b="1" i="0" u="none" strike="noStrike" dirty="0">
                <a:solidFill>
                  <a:schemeClr val="bg1"/>
                </a:solidFill>
                <a:effectLst/>
                <a:latin typeface="Open Sans"/>
              </a:rPr>
              <a:t>Roby </a:t>
            </a:r>
            <a:r>
              <a:rPr lang="de-CH" sz="2400" b="1" i="0" u="none" strike="noStrike" dirty="0" err="1">
                <a:solidFill>
                  <a:schemeClr val="bg1"/>
                </a:solidFill>
                <a:effectLst/>
                <a:latin typeface="Open Sans"/>
              </a:rPr>
              <a:t>Radica</a:t>
            </a:r>
            <a:endParaRPr lang="de-CH" sz="2400" b="1" i="0" dirty="0">
              <a:solidFill>
                <a:schemeClr val="bg1"/>
              </a:solidFill>
              <a:effectLst/>
              <a:latin typeface="Open Sans"/>
            </a:endParaRPr>
          </a:p>
          <a:p>
            <a:endParaRPr lang="de-CH" sz="2400" b="1" i="0" u="none" strike="noStrike" dirty="0">
              <a:solidFill>
                <a:schemeClr val="bg1"/>
              </a:solidFill>
              <a:effectLst/>
              <a:latin typeface="Open Sans"/>
            </a:endParaRPr>
          </a:p>
          <a:p>
            <a:r>
              <a:rPr lang="de-CH" sz="2400" b="1" i="0" u="none" strike="noStrike" dirty="0">
                <a:solidFill>
                  <a:schemeClr val="bg1"/>
                </a:solidFill>
                <a:effectLst/>
                <a:latin typeface="Open Sans"/>
              </a:rPr>
              <a:t>Lucas Tochtermann</a:t>
            </a:r>
          </a:p>
          <a:p>
            <a:endParaRPr lang="de-CH" sz="2400" b="1" i="0" u="none" strike="noStrike" dirty="0">
              <a:solidFill>
                <a:schemeClr val="bg1"/>
              </a:solidFill>
              <a:effectLst/>
              <a:latin typeface="Open Sans"/>
            </a:endParaRPr>
          </a:p>
          <a:p>
            <a:r>
              <a:rPr lang="de-CH" sz="2400" b="1" i="0" u="none" strike="noStrike" dirty="0">
                <a:solidFill>
                  <a:schemeClr val="bg1"/>
                </a:solidFill>
                <a:effectLst/>
                <a:latin typeface="Open Sans"/>
              </a:rPr>
              <a:t>Peter Janes</a:t>
            </a:r>
          </a:p>
          <a:p>
            <a:endParaRPr lang="de-CH" sz="2400" b="1" i="0" u="none" strike="noStrike" dirty="0">
              <a:solidFill>
                <a:schemeClr val="bg1"/>
              </a:solidFill>
              <a:effectLst/>
              <a:latin typeface="Open Sans"/>
            </a:endParaRPr>
          </a:p>
          <a:p>
            <a:r>
              <a:rPr lang="de-CH" sz="2400" b="1" i="0" u="none" strike="noStrike" dirty="0">
                <a:solidFill>
                  <a:schemeClr val="bg1"/>
                </a:solidFill>
                <a:effectLst/>
                <a:latin typeface="Open Sans"/>
              </a:rPr>
              <a:t>Daniele </a:t>
            </a:r>
            <a:r>
              <a:rPr lang="de-CH" sz="2400" b="1" i="0" u="none" strike="noStrike" dirty="0" err="1">
                <a:solidFill>
                  <a:schemeClr val="bg1"/>
                </a:solidFill>
                <a:effectLst/>
                <a:latin typeface="Open Sans"/>
              </a:rPr>
              <a:t>Scopece</a:t>
            </a:r>
            <a:endParaRPr lang="de-CH" sz="2400" b="1" i="0" dirty="0">
              <a:solidFill>
                <a:schemeClr val="bg1"/>
              </a:solidFill>
              <a:effectLst/>
              <a:latin typeface="Open Sans"/>
            </a:endParaRPr>
          </a:p>
          <a:p>
            <a:pPr algn="l"/>
            <a:endParaRPr lang="de-CH" b="0" i="0" dirty="0">
              <a:solidFill>
                <a:schemeClr val="bg1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8756868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6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6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6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ECEC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96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ver and End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ntents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</Words>
  <Application>Microsoft Office PowerPoint</Application>
  <PresentationFormat>Breitbild</PresentationFormat>
  <Paragraphs>70</Paragraphs>
  <Slides>8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8</vt:i4>
      </vt:variant>
    </vt:vector>
  </HeadingPairs>
  <TitlesOfParts>
    <vt:vector size="16" baseType="lpstr">
      <vt:lpstr>Arial</vt:lpstr>
      <vt:lpstr>Calibri</vt:lpstr>
      <vt:lpstr>Open Sans</vt:lpstr>
      <vt:lpstr>Cover and End Slide Master</vt:lpstr>
      <vt:lpstr>Contents Slide Master</vt:lpstr>
      <vt:lpstr>Section Break Slide Master</vt:lpstr>
      <vt:lpstr>1_Cover and End Slide Master</vt:lpstr>
      <vt:lpstr>1_Contents Slide 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Tochtermann Lucas BFE</cp:lastModifiedBy>
  <cp:revision>87</cp:revision>
  <dcterms:created xsi:type="dcterms:W3CDTF">2020-01-20T05:08:25Z</dcterms:created>
  <dcterms:modified xsi:type="dcterms:W3CDTF">2023-03-24T14:16:27Z</dcterms:modified>
</cp:coreProperties>
</file>